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
  </p:notesMasterIdLst>
  <p:handoutMasterIdLst>
    <p:handoutMasterId r:id="rId9"/>
  </p:handoutMasterIdLst>
  <p:sldIdLst>
    <p:sldId id="265" r:id="rId5"/>
    <p:sldId id="290" r:id="rId6"/>
    <p:sldId id="295" r:id="rId7"/>
  </p:sldIdLst>
  <p:sldSz cx="9144000" cy="6858000" type="letter"/>
  <p:notesSz cx="6858000" cy="9945688"/>
  <p:defaultTextStyle>
    <a:defPPr rtl="0">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92"/>
    <a:srgbClr val="262C62"/>
    <a:srgbClr val="CCD8FE"/>
    <a:srgbClr val="A4182F"/>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9" autoAdjust="0"/>
  </p:normalViewPr>
  <p:slideViewPr>
    <p:cSldViewPr snapToGrid="0">
      <p:cViewPr varScale="1">
        <p:scale>
          <a:sx n="108" d="100"/>
          <a:sy n="108" d="100"/>
        </p:scale>
        <p:origin x="1602" y="78"/>
      </p:cViewPr>
      <p:guideLst/>
    </p:cSldViewPr>
  </p:slideViewPr>
  <p:outlineViewPr>
    <p:cViewPr>
      <p:scale>
        <a:sx n="33" d="100"/>
        <a:sy n="33" d="100"/>
      </p:scale>
      <p:origin x="0" y="-12450"/>
    </p:cViewPr>
  </p:outlineViewPr>
  <p:notesTextViewPr>
    <p:cViewPr>
      <p:scale>
        <a:sx n="1" d="1"/>
        <a:sy n="1" d="1"/>
      </p:scale>
      <p:origin x="0" y="0"/>
    </p:cViewPr>
  </p:notesTextViewPr>
  <p:notesViewPr>
    <p:cSldViewPr snapToGrid="0" showGuides="1">
      <p:cViewPr>
        <p:scale>
          <a:sx n="100" d="100"/>
          <a:sy n="100" d="100"/>
        </p:scale>
        <p:origin x="3540" y="3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Muntendorf | Glasmacher Schulberatung" userId="dd0c2469-3ba9-4a1f-8cd2-979f6f40a52f" providerId="ADAL" clId="{0FC72ED5-54F6-40D0-BFE9-3A296D1E2072}"/>
    <pc:docChg chg="undo custSel modSld">
      <pc:chgData name="Victoria Muntendorf | Glasmacher Schulberatung" userId="dd0c2469-3ba9-4a1f-8cd2-979f6f40a52f" providerId="ADAL" clId="{0FC72ED5-54F6-40D0-BFE9-3A296D1E2072}" dt="2024-01-09T12:28:29.797" v="19" actId="20577"/>
      <pc:docMkLst>
        <pc:docMk/>
      </pc:docMkLst>
      <pc:sldChg chg="addSp delSp modSp mod">
        <pc:chgData name="Victoria Muntendorf | Glasmacher Schulberatung" userId="dd0c2469-3ba9-4a1f-8cd2-979f6f40a52f" providerId="ADAL" clId="{0FC72ED5-54F6-40D0-BFE9-3A296D1E2072}" dt="2022-05-17T12:51:19.766" v="1" actId="21"/>
        <pc:sldMkLst>
          <pc:docMk/>
          <pc:sldMk cId="4015013450" sldId="265"/>
        </pc:sldMkLst>
        <pc:spChg chg="add del mod">
          <ac:chgData name="Victoria Muntendorf | Glasmacher Schulberatung" userId="dd0c2469-3ba9-4a1f-8cd2-979f6f40a52f" providerId="ADAL" clId="{0FC72ED5-54F6-40D0-BFE9-3A296D1E2072}" dt="2022-05-17T12:51:19.766" v="1" actId="21"/>
          <ac:spMkLst>
            <pc:docMk/>
            <pc:sldMk cId="4015013450" sldId="265"/>
            <ac:spMk id="5" creationId="{301B62C1-0106-8AB1-1AE5-309CE845F08E}"/>
          </ac:spMkLst>
        </pc:spChg>
        <pc:picChg chg="add del">
          <ac:chgData name="Victoria Muntendorf | Glasmacher Schulberatung" userId="dd0c2469-3ba9-4a1f-8cd2-979f6f40a52f" providerId="ADAL" clId="{0FC72ED5-54F6-40D0-BFE9-3A296D1E2072}" dt="2022-05-17T12:51:19.766" v="1" actId="21"/>
          <ac:picMkLst>
            <pc:docMk/>
            <pc:sldMk cId="4015013450" sldId="265"/>
            <ac:picMk id="50" creationId="{CDEDD944-9E20-4F94-9B25-FAE93F625D7E}"/>
          </ac:picMkLst>
        </pc:picChg>
      </pc:sldChg>
      <pc:sldChg chg="modSp mod">
        <pc:chgData name="Victoria Muntendorf | Glasmacher Schulberatung" userId="dd0c2469-3ba9-4a1f-8cd2-979f6f40a52f" providerId="ADAL" clId="{0FC72ED5-54F6-40D0-BFE9-3A296D1E2072}" dt="2024-01-09T12:28:29.797" v="19" actId="20577"/>
        <pc:sldMkLst>
          <pc:docMk/>
          <pc:sldMk cId="2913618247" sldId="290"/>
        </pc:sldMkLst>
        <pc:graphicFrameChg chg="modGraphic">
          <ac:chgData name="Victoria Muntendorf | Glasmacher Schulberatung" userId="dd0c2469-3ba9-4a1f-8cd2-979f6f40a52f" providerId="ADAL" clId="{0FC72ED5-54F6-40D0-BFE9-3A296D1E2072}" dt="2024-01-09T12:28:29.797" v="19" actId="20577"/>
          <ac:graphicFrameMkLst>
            <pc:docMk/>
            <pc:sldMk cId="2913618247" sldId="290"/>
            <ac:graphicFrameMk id="23" creationId="{B4DA9C61-230F-4127-9CC0-56E9A858AE12}"/>
          </ac:graphicFrameMkLst>
        </pc:graphicFrameChg>
      </pc:sldChg>
    </pc:docChg>
  </pc:docChgLst>
  <pc:docChgLst>
    <pc:chgData name="Victoria Muntendorf | Glasmacher Schulberatung" userId="dd0c2469-3ba9-4a1f-8cd2-979f6f40a52f" providerId="ADAL" clId="{40FD96B2-8086-4423-9001-F5F9D73FBAC9}"/>
    <pc:docChg chg="undo custSel delSld modSld">
      <pc:chgData name="Victoria Muntendorf | Glasmacher Schulberatung" userId="dd0c2469-3ba9-4a1f-8cd2-979f6f40a52f" providerId="ADAL" clId="{40FD96B2-8086-4423-9001-F5F9D73FBAC9}" dt="2022-03-02T15:05:04.191" v="937" actId="6549"/>
      <pc:docMkLst>
        <pc:docMk/>
      </pc:docMkLst>
      <pc:sldChg chg="modSp mod">
        <pc:chgData name="Victoria Muntendorf | Glasmacher Schulberatung" userId="dd0c2469-3ba9-4a1f-8cd2-979f6f40a52f" providerId="ADAL" clId="{40FD96B2-8086-4423-9001-F5F9D73FBAC9}" dt="2022-03-02T15:00:55.630" v="809" actId="20577"/>
        <pc:sldMkLst>
          <pc:docMk/>
          <pc:sldMk cId="4015013450" sldId="265"/>
        </pc:sldMkLst>
        <pc:spChg chg="mod">
          <ac:chgData name="Victoria Muntendorf | Glasmacher Schulberatung" userId="dd0c2469-3ba9-4a1f-8cd2-979f6f40a52f" providerId="ADAL" clId="{40FD96B2-8086-4423-9001-F5F9D73FBAC9}" dt="2022-03-02T11:24:23.375" v="32" actId="20577"/>
          <ac:spMkLst>
            <pc:docMk/>
            <pc:sldMk cId="4015013450" sldId="265"/>
            <ac:spMk id="2" creationId="{9C8903BE-9E17-4B36-A2DC-157638A26664}"/>
          </ac:spMkLst>
        </pc:spChg>
        <pc:spChg chg="mod">
          <ac:chgData name="Victoria Muntendorf | Glasmacher Schulberatung" userId="dd0c2469-3ba9-4a1f-8cd2-979f6f40a52f" providerId="ADAL" clId="{40FD96B2-8086-4423-9001-F5F9D73FBAC9}" dt="2022-03-02T11:24:50.441" v="69" actId="20577"/>
          <ac:spMkLst>
            <pc:docMk/>
            <pc:sldMk cId="4015013450" sldId="265"/>
            <ac:spMk id="4" creationId="{61AA9D5C-278B-4C2B-B815-DE8238601556}"/>
          </ac:spMkLst>
        </pc:spChg>
        <pc:spChg chg="mod">
          <ac:chgData name="Victoria Muntendorf | Glasmacher Schulberatung" userId="dd0c2469-3ba9-4a1f-8cd2-979f6f40a52f" providerId="ADAL" clId="{40FD96B2-8086-4423-9001-F5F9D73FBAC9}" dt="2022-03-02T15:00:55.630" v="809" actId="20577"/>
          <ac:spMkLst>
            <pc:docMk/>
            <pc:sldMk cId="4015013450" sldId="265"/>
            <ac:spMk id="14" creationId="{78578F6A-FECF-4668-9420-6A5D935048BB}"/>
          </ac:spMkLst>
        </pc:spChg>
      </pc:sldChg>
      <pc:sldChg chg="del">
        <pc:chgData name="Victoria Muntendorf | Glasmacher Schulberatung" userId="dd0c2469-3ba9-4a1f-8cd2-979f6f40a52f" providerId="ADAL" clId="{40FD96B2-8086-4423-9001-F5F9D73FBAC9}" dt="2022-03-02T11:22:33.474" v="1" actId="47"/>
        <pc:sldMkLst>
          <pc:docMk/>
          <pc:sldMk cId="4006672231" sldId="275"/>
        </pc:sldMkLst>
      </pc:sldChg>
      <pc:sldChg chg="modSp mod">
        <pc:chgData name="Victoria Muntendorf | Glasmacher Schulberatung" userId="dd0c2469-3ba9-4a1f-8cd2-979f6f40a52f" providerId="ADAL" clId="{40FD96B2-8086-4423-9001-F5F9D73FBAC9}" dt="2022-03-02T15:03:28.481" v="860" actId="20577"/>
        <pc:sldMkLst>
          <pc:docMk/>
          <pc:sldMk cId="2913618247" sldId="290"/>
        </pc:sldMkLst>
        <pc:spChg chg="mod">
          <ac:chgData name="Victoria Muntendorf | Glasmacher Schulberatung" userId="dd0c2469-3ba9-4a1f-8cd2-979f6f40a52f" providerId="ADAL" clId="{40FD96B2-8086-4423-9001-F5F9D73FBAC9}" dt="2022-03-02T15:02:13.137" v="819" actId="948"/>
          <ac:spMkLst>
            <pc:docMk/>
            <pc:sldMk cId="2913618247" sldId="290"/>
            <ac:spMk id="5" creationId="{B8468E00-2761-4E2A-BB17-A2D116AF40BB}"/>
          </ac:spMkLst>
        </pc:spChg>
        <pc:spChg chg="mod">
          <ac:chgData name="Victoria Muntendorf | Glasmacher Schulberatung" userId="dd0c2469-3ba9-4a1f-8cd2-979f6f40a52f" providerId="ADAL" clId="{40FD96B2-8086-4423-9001-F5F9D73FBAC9}" dt="2022-03-02T11:45:04.009" v="311" actId="2711"/>
          <ac:spMkLst>
            <pc:docMk/>
            <pc:sldMk cId="2913618247" sldId="290"/>
            <ac:spMk id="19" creationId="{F8360BE8-7649-4E65-9AA3-69DBD4D110D5}"/>
          </ac:spMkLst>
        </pc:spChg>
        <pc:spChg chg="mod">
          <ac:chgData name="Victoria Muntendorf | Glasmacher Schulberatung" userId="dd0c2469-3ba9-4a1f-8cd2-979f6f40a52f" providerId="ADAL" clId="{40FD96B2-8086-4423-9001-F5F9D73FBAC9}" dt="2022-03-02T11:45:28.781" v="312"/>
          <ac:spMkLst>
            <pc:docMk/>
            <pc:sldMk cId="2913618247" sldId="290"/>
            <ac:spMk id="21" creationId="{309DEB15-6DC6-4104-AC4F-623C86906364}"/>
          </ac:spMkLst>
        </pc:spChg>
        <pc:spChg chg="mod">
          <ac:chgData name="Victoria Muntendorf | Glasmacher Schulberatung" userId="dd0c2469-3ba9-4a1f-8cd2-979f6f40a52f" providerId="ADAL" clId="{40FD96B2-8086-4423-9001-F5F9D73FBAC9}" dt="2022-03-02T12:11:24.916" v="802" actId="20577"/>
          <ac:spMkLst>
            <pc:docMk/>
            <pc:sldMk cId="2913618247" sldId="290"/>
            <ac:spMk id="24" creationId="{5F43E082-B076-4B8B-BE38-146ACD8D58B3}"/>
          </ac:spMkLst>
        </pc:spChg>
        <pc:graphicFrameChg chg="mod modGraphic">
          <ac:chgData name="Victoria Muntendorf | Glasmacher Schulberatung" userId="dd0c2469-3ba9-4a1f-8cd2-979f6f40a52f" providerId="ADAL" clId="{40FD96B2-8086-4423-9001-F5F9D73FBAC9}" dt="2022-03-02T15:01:40.952" v="816" actId="20577"/>
          <ac:graphicFrameMkLst>
            <pc:docMk/>
            <pc:sldMk cId="2913618247" sldId="290"/>
            <ac:graphicFrameMk id="22" creationId="{DC23E905-DB13-40BE-8F0F-031698005BD0}"/>
          </ac:graphicFrameMkLst>
        </pc:graphicFrameChg>
        <pc:graphicFrameChg chg="mod modGraphic">
          <ac:chgData name="Victoria Muntendorf | Glasmacher Schulberatung" userId="dd0c2469-3ba9-4a1f-8cd2-979f6f40a52f" providerId="ADAL" clId="{40FD96B2-8086-4423-9001-F5F9D73FBAC9}" dt="2022-03-02T15:03:28.481" v="860" actId="20577"/>
          <ac:graphicFrameMkLst>
            <pc:docMk/>
            <pc:sldMk cId="2913618247" sldId="290"/>
            <ac:graphicFrameMk id="23" creationId="{B4DA9C61-230F-4127-9CC0-56E9A858AE12}"/>
          </ac:graphicFrameMkLst>
        </pc:graphicFrameChg>
      </pc:sldChg>
      <pc:sldChg chg="del">
        <pc:chgData name="Victoria Muntendorf | Glasmacher Schulberatung" userId="dd0c2469-3ba9-4a1f-8cd2-979f6f40a52f" providerId="ADAL" clId="{40FD96B2-8086-4423-9001-F5F9D73FBAC9}" dt="2022-03-02T11:22:32.181" v="0" actId="47"/>
        <pc:sldMkLst>
          <pc:docMk/>
          <pc:sldMk cId="2428959026" sldId="291"/>
        </pc:sldMkLst>
      </pc:sldChg>
      <pc:sldChg chg="del">
        <pc:chgData name="Victoria Muntendorf | Glasmacher Schulberatung" userId="dd0c2469-3ba9-4a1f-8cd2-979f6f40a52f" providerId="ADAL" clId="{40FD96B2-8086-4423-9001-F5F9D73FBAC9}" dt="2022-03-02T11:22:34.655" v="2" actId="47"/>
        <pc:sldMkLst>
          <pc:docMk/>
          <pc:sldMk cId="3765573184" sldId="293"/>
        </pc:sldMkLst>
      </pc:sldChg>
      <pc:sldChg chg="del">
        <pc:chgData name="Victoria Muntendorf | Glasmacher Schulberatung" userId="dd0c2469-3ba9-4a1f-8cd2-979f6f40a52f" providerId="ADAL" clId="{40FD96B2-8086-4423-9001-F5F9D73FBAC9}" dt="2022-03-02T11:22:36.002" v="3" actId="47"/>
        <pc:sldMkLst>
          <pc:docMk/>
          <pc:sldMk cId="1404673525" sldId="294"/>
        </pc:sldMkLst>
      </pc:sldChg>
      <pc:sldChg chg="modSp mod">
        <pc:chgData name="Victoria Muntendorf | Glasmacher Schulberatung" userId="dd0c2469-3ba9-4a1f-8cd2-979f6f40a52f" providerId="ADAL" clId="{40FD96B2-8086-4423-9001-F5F9D73FBAC9}" dt="2022-03-02T15:05:04.191" v="937" actId="6549"/>
        <pc:sldMkLst>
          <pc:docMk/>
          <pc:sldMk cId="1633018003" sldId="295"/>
        </pc:sldMkLst>
        <pc:spChg chg="mod">
          <ac:chgData name="Victoria Muntendorf | Glasmacher Schulberatung" userId="dd0c2469-3ba9-4a1f-8cd2-979f6f40a52f" providerId="ADAL" clId="{40FD96B2-8086-4423-9001-F5F9D73FBAC9}" dt="2022-03-02T11:27:14.207" v="101" actId="20577"/>
          <ac:spMkLst>
            <pc:docMk/>
            <pc:sldMk cId="1633018003" sldId="295"/>
            <ac:spMk id="15" creationId="{B3596D5D-0E3A-463E-8D8D-F9D2571DBD9D}"/>
          </ac:spMkLst>
        </pc:spChg>
        <pc:spChg chg="mod">
          <ac:chgData name="Victoria Muntendorf | Glasmacher Schulberatung" userId="dd0c2469-3ba9-4a1f-8cd2-979f6f40a52f" providerId="ADAL" clId="{40FD96B2-8086-4423-9001-F5F9D73FBAC9}" dt="2022-03-02T15:05:04.191" v="937" actId="6549"/>
          <ac:spMkLst>
            <pc:docMk/>
            <pc:sldMk cId="1633018003" sldId="295"/>
            <ac:spMk id="31" creationId="{6C663FDE-6F97-4102-A37C-F0B3425EFC1B}"/>
          </ac:spMkLst>
        </pc:spChg>
      </pc:sldChg>
      <pc:sldChg chg="del">
        <pc:chgData name="Victoria Muntendorf | Glasmacher Schulberatung" userId="dd0c2469-3ba9-4a1f-8cd2-979f6f40a52f" providerId="ADAL" clId="{40FD96B2-8086-4423-9001-F5F9D73FBAC9}" dt="2022-03-02T11:22:37.135" v="4" actId="47"/>
        <pc:sldMkLst>
          <pc:docMk/>
          <pc:sldMk cId="2492559051" sldId="29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B729910D-1BEE-3A47-AED7-9188550B44A5}"/>
              </a:ext>
            </a:extLst>
          </p:cNvPr>
          <p:cNvSpPr>
            <a:spLocks noGrp="1"/>
          </p:cNvSpPr>
          <p:nvPr>
            <p:ph type="hdr" sz="quarter"/>
          </p:nvPr>
        </p:nvSpPr>
        <p:spPr>
          <a:xfrm>
            <a:off x="0" y="0"/>
            <a:ext cx="2972327" cy="497836"/>
          </a:xfrm>
          <a:prstGeom prst="rect">
            <a:avLst/>
          </a:prstGeom>
        </p:spPr>
        <p:txBody>
          <a:bodyPr vert="horz" lIns="90855" tIns="45427" rIns="90855" bIns="45427" rtlCol="0"/>
          <a:lstStyle>
            <a:lvl1pPr algn="l">
              <a:defRPr sz="1200"/>
            </a:lvl1pPr>
          </a:lstStyle>
          <a:p>
            <a:pPr rtl="0"/>
            <a:endParaRPr lang="de-DE" dirty="0"/>
          </a:p>
        </p:txBody>
      </p:sp>
      <p:sp>
        <p:nvSpPr>
          <p:cNvPr id="4" name="Fußzeilenplatzhalter 3">
            <a:extLst>
              <a:ext uri="{FF2B5EF4-FFF2-40B4-BE49-F238E27FC236}">
                <a16:creationId xmlns:a16="http://schemas.microsoft.com/office/drawing/2014/main" id="{8D773993-F563-4649-965D-EFFBE27F444A}"/>
              </a:ext>
            </a:extLst>
          </p:cNvPr>
          <p:cNvSpPr>
            <a:spLocks noGrp="1"/>
          </p:cNvSpPr>
          <p:nvPr>
            <p:ph type="ftr" sz="quarter" idx="2"/>
          </p:nvPr>
        </p:nvSpPr>
        <p:spPr>
          <a:xfrm>
            <a:off x="0" y="9447852"/>
            <a:ext cx="2972327" cy="497836"/>
          </a:xfrm>
          <a:prstGeom prst="rect">
            <a:avLst/>
          </a:prstGeom>
        </p:spPr>
        <p:txBody>
          <a:bodyPr vert="horz" lIns="90855" tIns="45427" rIns="90855" bIns="45427" rtlCol="0" anchor="b"/>
          <a:lstStyle>
            <a:lvl1pPr algn="l">
              <a:defRPr sz="1200"/>
            </a:lvl1pPr>
          </a:lstStyle>
          <a:p>
            <a:pPr rtl="0"/>
            <a:endParaRPr lang="de-DE" dirty="0"/>
          </a:p>
        </p:txBody>
      </p:sp>
      <p:sp>
        <p:nvSpPr>
          <p:cNvPr id="5" name="Foliennummernplatzhalter 4">
            <a:extLst>
              <a:ext uri="{FF2B5EF4-FFF2-40B4-BE49-F238E27FC236}">
                <a16:creationId xmlns:a16="http://schemas.microsoft.com/office/drawing/2014/main" id="{C3239CDB-4808-B34B-9710-8D86F455D786}"/>
              </a:ext>
            </a:extLst>
          </p:cNvPr>
          <p:cNvSpPr>
            <a:spLocks noGrp="1"/>
          </p:cNvSpPr>
          <p:nvPr>
            <p:ph type="sldNum" sz="quarter" idx="3"/>
          </p:nvPr>
        </p:nvSpPr>
        <p:spPr>
          <a:xfrm>
            <a:off x="3884093" y="9447852"/>
            <a:ext cx="2972327" cy="497836"/>
          </a:xfrm>
          <a:prstGeom prst="rect">
            <a:avLst/>
          </a:prstGeom>
        </p:spPr>
        <p:txBody>
          <a:bodyPr vert="horz" lIns="90855" tIns="45427" rIns="90855" bIns="45427" rtlCol="0" anchor="b"/>
          <a:lstStyle>
            <a:lvl1pPr algn="r">
              <a:defRPr sz="1200"/>
            </a:lvl1pPr>
          </a:lstStyle>
          <a:p>
            <a:pPr rtl="0"/>
            <a:fld id="{66B4DBBA-5AC1-784B-9148-1D8C13FCA661}" type="slidenum">
              <a:rPr lang="de-DE" smtClean="0"/>
              <a:t>‹Nr.›</a:t>
            </a:fld>
            <a:endParaRPr lang="de-DE" dirty="0"/>
          </a:p>
        </p:txBody>
      </p:sp>
      <p:sp>
        <p:nvSpPr>
          <p:cNvPr id="6" name="Datumsplatzhalter 2"/>
          <p:cNvSpPr>
            <a:spLocks noGrp="1"/>
          </p:cNvSpPr>
          <p:nvPr>
            <p:ph type="dt" idx="1"/>
          </p:nvPr>
        </p:nvSpPr>
        <p:spPr>
          <a:xfrm>
            <a:off x="3884613" y="0"/>
            <a:ext cx="2971800" cy="499012"/>
          </a:xfrm>
          <a:prstGeom prst="rect">
            <a:avLst/>
          </a:prstGeom>
        </p:spPr>
        <p:txBody>
          <a:bodyPr vert="horz" lIns="96016" tIns="48008" rIns="96016" bIns="48008" rtlCol="0"/>
          <a:lstStyle>
            <a:lvl1pPr algn="r">
              <a:defRPr sz="1300"/>
            </a:lvl1pPr>
          </a:lstStyle>
          <a:p>
            <a:pPr rtl="0"/>
            <a:fld id="{6901BB42-0B02-4BDE-BAF4-AFB337E89AD1}" type="datetime1">
              <a:rPr lang="de-DE" smtClean="0"/>
              <a:t>09.01.2024</a:t>
            </a:fld>
            <a:endParaRPr lang="de-DE" dirty="0"/>
          </a:p>
        </p:txBody>
      </p:sp>
    </p:spTree>
    <p:extLst>
      <p:ext uri="{BB962C8B-B14F-4D97-AF65-F5344CB8AC3E}">
        <p14:creationId xmlns:p14="http://schemas.microsoft.com/office/powerpoint/2010/main" val="332948791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99012"/>
          </a:xfrm>
          <a:prstGeom prst="rect">
            <a:avLst/>
          </a:prstGeom>
        </p:spPr>
        <p:txBody>
          <a:bodyPr vert="horz" lIns="96016" tIns="48008" rIns="96016" bIns="48008" rtlCol="0"/>
          <a:lstStyle>
            <a:lvl1pPr algn="l">
              <a:defRPr sz="1200"/>
            </a:lvl1pPr>
          </a:lstStyle>
          <a:p>
            <a:pPr rtl="0"/>
            <a:endParaRPr lang="de-DE" noProof="0" dirty="0"/>
          </a:p>
        </p:txBody>
      </p:sp>
      <p:sp>
        <p:nvSpPr>
          <p:cNvPr id="3" name="Datumsplatzhalter 2"/>
          <p:cNvSpPr>
            <a:spLocks noGrp="1"/>
          </p:cNvSpPr>
          <p:nvPr>
            <p:ph type="dt" idx="1"/>
          </p:nvPr>
        </p:nvSpPr>
        <p:spPr>
          <a:xfrm>
            <a:off x="3884613" y="0"/>
            <a:ext cx="2971800" cy="499012"/>
          </a:xfrm>
          <a:prstGeom prst="rect">
            <a:avLst/>
          </a:prstGeom>
        </p:spPr>
        <p:txBody>
          <a:bodyPr vert="horz" lIns="96016" tIns="48008" rIns="96016" bIns="48008" rtlCol="0"/>
          <a:lstStyle>
            <a:lvl1pPr algn="r">
              <a:defRPr sz="1200"/>
            </a:lvl1pPr>
          </a:lstStyle>
          <a:p>
            <a:fld id="{927988C1-DE96-4B71-8814-C8F3813256CD}" type="datetime1">
              <a:rPr lang="de-DE" smtClean="0"/>
              <a:t>09.01.2024</a:t>
            </a:fld>
            <a:endParaRPr lang="de-DE" dirty="0"/>
          </a:p>
        </p:txBody>
      </p:sp>
      <p:sp>
        <p:nvSpPr>
          <p:cNvPr id="4" name="Folienbildplatzhalter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6016" tIns="48008" rIns="96016" bIns="48008" rtlCol="0" anchor="ctr"/>
          <a:lstStyle/>
          <a:p>
            <a:pPr rtl="0"/>
            <a:endParaRPr lang="de-DE" noProof="0" dirty="0"/>
          </a:p>
        </p:txBody>
      </p:sp>
      <p:sp>
        <p:nvSpPr>
          <p:cNvPr id="5" name="Notizenplatzhalter 4"/>
          <p:cNvSpPr>
            <a:spLocks noGrp="1"/>
          </p:cNvSpPr>
          <p:nvPr>
            <p:ph type="body" sz="quarter" idx="3"/>
          </p:nvPr>
        </p:nvSpPr>
        <p:spPr>
          <a:xfrm>
            <a:off x="685800" y="4786363"/>
            <a:ext cx="5486400" cy="3916114"/>
          </a:xfrm>
          <a:prstGeom prst="rect">
            <a:avLst/>
          </a:prstGeom>
        </p:spPr>
        <p:txBody>
          <a:bodyPr vert="horz" lIns="96016" tIns="48008" rIns="96016" bIns="48008" rtlCol="0"/>
          <a:lstStyle/>
          <a:p>
            <a:pPr lvl="0" rtl="0"/>
            <a:r>
              <a:rPr lang="de-DE" noProof="0" dirty="0"/>
              <a:t>Textmasterformate durch Klicken bearbeiten </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6" name="Fußzeilenplatzhalter 5"/>
          <p:cNvSpPr>
            <a:spLocks noGrp="1"/>
          </p:cNvSpPr>
          <p:nvPr>
            <p:ph type="ftr" sz="quarter" idx="4"/>
          </p:nvPr>
        </p:nvSpPr>
        <p:spPr>
          <a:xfrm>
            <a:off x="0" y="9446678"/>
            <a:ext cx="2971800" cy="499011"/>
          </a:xfrm>
          <a:prstGeom prst="rect">
            <a:avLst/>
          </a:prstGeom>
        </p:spPr>
        <p:txBody>
          <a:bodyPr vert="horz" lIns="96016" tIns="48008" rIns="96016" bIns="48008" rtlCol="0" anchor="b"/>
          <a:lstStyle>
            <a:lvl1pPr algn="l">
              <a:defRPr sz="1200"/>
            </a:lvl1pPr>
          </a:lstStyle>
          <a:p>
            <a:pPr rtl="0"/>
            <a:endParaRPr lang="de-DE" noProof="0" dirty="0"/>
          </a:p>
        </p:txBody>
      </p:sp>
      <p:sp>
        <p:nvSpPr>
          <p:cNvPr id="7" name="Foliennummernplatzhalter 6"/>
          <p:cNvSpPr>
            <a:spLocks noGrp="1"/>
          </p:cNvSpPr>
          <p:nvPr>
            <p:ph type="sldNum" sz="quarter" idx="5"/>
          </p:nvPr>
        </p:nvSpPr>
        <p:spPr>
          <a:xfrm>
            <a:off x="3884613" y="9446678"/>
            <a:ext cx="2971800" cy="499011"/>
          </a:xfrm>
          <a:prstGeom prst="rect">
            <a:avLst/>
          </a:prstGeom>
        </p:spPr>
        <p:txBody>
          <a:bodyPr vert="horz" lIns="96016" tIns="48008" rIns="96016" bIns="48008" rtlCol="0" anchor="b"/>
          <a:lstStyle>
            <a:lvl1pPr algn="r">
              <a:defRPr sz="1200"/>
            </a:lvl1pPr>
          </a:lstStyle>
          <a:p>
            <a:pPr rtl="0"/>
            <a:fld id="{884B37C4-50DC-4414-959D-8204EE2EF348}" type="slidenum">
              <a:rPr lang="de-DE" noProof="0" smtClean="0"/>
              <a:pPr rtl="0"/>
              <a:t>‹Nr.›</a:t>
            </a:fld>
            <a:endParaRPr lang="de-DE" noProof="0" dirty="0"/>
          </a:p>
        </p:txBody>
      </p:sp>
    </p:spTree>
    <p:extLst>
      <p:ext uri="{BB962C8B-B14F-4D97-AF65-F5344CB8AC3E}">
        <p14:creationId xmlns:p14="http://schemas.microsoft.com/office/powerpoint/2010/main" val="246073470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10"/>
          </p:nvPr>
        </p:nvSpPr>
        <p:spPr/>
        <p:txBody>
          <a:bodyPr rtlCol="0"/>
          <a:lstStyle/>
          <a:p>
            <a:pPr rtl="0"/>
            <a:fld id="{884B37C4-50DC-4414-959D-8204EE2EF348}" type="slidenum">
              <a:rPr lang="de-DE" smtClean="0"/>
              <a:t>1</a:t>
            </a:fld>
            <a:endParaRPr lang="de-DE" dirty="0"/>
          </a:p>
        </p:txBody>
      </p:sp>
      <p:sp>
        <p:nvSpPr>
          <p:cNvPr id="5" name="Datumsplatzhalter 4">
            <a:extLst>
              <a:ext uri="{FF2B5EF4-FFF2-40B4-BE49-F238E27FC236}">
                <a16:creationId xmlns:a16="http://schemas.microsoft.com/office/drawing/2014/main" id="{C4F0B678-0ACE-440A-BB30-9AF1176ABB30}"/>
              </a:ext>
            </a:extLst>
          </p:cNvPr>
          <p:cNvSpPr>
            <a:spLocks noGrp="1"/>
          </p:cNvSpPr>
          <p:nvPr>
            <p:ph type="dt" idx="1"/>
          </p:nvPr>
        </p:nvSpPr>
        <p:spPr/>
        <p:txBody>
          <a:bodyPr/>
          <a:lstStyle/>
          <a:p>
            <a:fld id="{7FA77C10-4B88-48CD-B248-21DB49992FD5}" type="datetime1">
              <a:rPr lang="de-DE" smtClean="0"/>
              <a:t>09.01.2024</a:t>
            </a:fld>
            <a:endParaRPr lang="de-DE" dirty="0"/>
          </a:p>
        </p:txBody>
      </p:sp>
    </p:spTree>
    <p:extLst>
      <p:ext uri="{BB962C8B-B14F-4D97-AF65-F5344CB8AC3E}">
        <p14:creationId xmlns:p14="http://schemas.microsoft.com/office/powerpoint/2010/main" val="58397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10"/>
          </p:nvPr>
        </p:nvSpPr>
        <p:spPr/>
        <p:txBody>
          <a:bodyPr rtlCol="0"/>
          <a:lstStyle/>
          <a:p>
            <a:pPr rtl="0"/>
            <a:fld id="{884B37C4-50DC-4414-959D-8204EE2EF348}" type="slidenum">
              <a:rPr lang="de-DE" smtClean="0"/>
              <a:t>2</a:t>
            </a:fld>
            <a:endParaRPr lang="de-DE" dirty="0"/>
          </a:p>
        </p:txBody>
      </p:sp>
      <p:sp>
        <p:nvSpPr>
          <p:cNvPr id="5" name="Datumsplatzhalter 4">
            <a:extLst>
              <a:ext uri="{FF2B5EF4-FFF2-40B4-BE49-F238E27FC236}">
                <a16:creationId xmlns:a16="http://schemas.microsoft.com/office/drawing/2014/main" id="{21EE23BC-C9B5-4301-818B-CCCFC232BD9D}"/>
              </a:ext>
            </a:extLst>
          </p:cNvPr>
          <p:cNvSpPr>
            <a:spLocks noGrp="1"/>
          </p:cNvSpPr>
          <p:nvPr>
            <p:ph type="dt" idx="1"/>
          </p:nvPr>
        </p:nvSpPr>
        <p:spPr/>
        <p:txBody>
          <a:bodyPr/>
          <a:lstStyle/>
          <a:p>
            <a:fld id="{47B74403-B5F7-40AD-87E5-7A190FD10057}" type="datetime1">
              <a:rPr lang="de-DE" smtClean="0"/>
              <a:t>09.01.2024</a:t>
            </a:fld>
            <a:endParaRPr lang="de-DE" dirty="0"/>
          </a:p>
        </p:txBody>
      </p:sp>
    </p:spTree>
    <p:extLst>
      <p:ext uri="{BB962C8B-B14F-4D97-AF65-F5344CB8AC3E}">
        <p14:creationId xmlns:p14="http://schemas.microsoft.com/office/powerpoint/2010/main" val="2685867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10"/>
          </p:nvPr>
        </p:nvSpPr>
        <p:spPr/>
        <p:txBody>
          <a:bodyPr rtlCol="0"/>
          <a:lstStyle/>
          <a:p>
            <a:pPr rtl="0"/>
            <a:fld id="{884B37C4-50DC-4414-959D-8204EE2EF348}" type="slidenum">
              <a:rPr lang="de-DE" smtClean="0"/>
              <a:t>3</a:t>
            </a:fld>
            <a:endParaRPr lang="de-DE" dirty="0"/>
          </a:p>
        </p:txBody>
      </p:sp>
      <p:sp>
        <p:nvSpPr>
          <p:cNvPr id="5" name="Datumsplatzhalter 4">
            <a:extLst>
              <a:ext uri="{FF2B5EF4-FFF2-40B4-BE49-F238E27FC236}">
                <a16:creationId xmlns:a16="http://schemas.microsoft.com/office/drawing/2014/main" id="{586C2CCD-A763-49C8-9595-64748D8AC874}"/>
              </a:ext>
            </a:extLst>
          </p:cNvPr>
          <p:cNvSpPr>
            <a:spLocks noGrp="1"/>
          </p:cNvSpPr>
          <p:nvPr>
            <p:ph type="dt" idx="1"/>
          </p:nvPr>
        </p:nvSpPr>
        <p:spPr/>
        <p:txBody>
          <a:bodyPr/>
          <a:lstStyle/>
          <a:p>
            <a:fld id="{71656666-014C-4A0C-9EE9-08CB4F015912}" type="datetime1">
              <a:rPr lang="de-DE" smtClean="0"/>
              <a:t>09.01.2024</a:t>
            </a:fld>
            <a:endParaRPr lang="de-DE" dirty="0"/>
          </a:p>
        </p:txBody>
      </p:sp>
    </p:spTree>
    <p:extLst>
      <p:ext uri="{BB962C8B-B14F-4D97-AF65-F5344CB8AC3E}">
        <p14:creationId xmlns:p14="http://schemas.microsoft.com/office/powerpoint/2010/main" val="4135145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elfolie">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1C423224-51AF-48C0-A013-F9304FDE6CC8}"/>
              </a:ext>
            </a:extLst>
          </p:cNvPr>
          <p:cNvSpPr>
            <a:spLocks noGrp="1"/>
          </p:cNvSpPr>
          <p:nvPr>
            <p:ph type="pic" sz="quarter" idx="10" hasCustomPrompt="1"/>
          </p:nvPr>
        </p:nvSpPr>
        <p:spPr>
          <a:xfrm>
            <a:off x="4572000" y="252000"/>
            <a:ext cx="4320000" cy="6354000"/>
          </a:xfrm>
          <a:solidFill>
            <a:schemeClr val="bg1">
              <a:lumMod val="95000"/>
            </a:schemeClr>
          </a:solidFill>
        </p:spPr>
        <p:txBody>
          <a:bodyPr tIns="216000" rtlCol="0" anchor="t"/>
          <a:lstStyle>
            <a:lvl1pPr marL="0" indent="0" algn="ctr">
              <a:buFont typeface="Arial" panose="020B0604020202020204" pitchFamily="34" charset="0"/>
              <a:buNone/>
              <a:defRPr i="1"/>
            </a:lvl1pPr>
          </a:lstStyle>
          <a:p>
            <a:pPr rtl="0"/>
            <a:r>
              <a:rPr lang="de-DE" noProof="0" dirty="0"/>
              <a:t>Fügen Sie ein Cover-Bild ein</a:t>
            </a:r>
          </a:p>
        </p:txBody>
      </p:sp>
      <p:sp>
        <p:nvSpPr>
          <p:cNvPr id="22" name="Textplatzhalter 19">
            <a:extLst>
              <a:ext uri="{FF2B5EF4-FFF2-40B4-BE49-F238E27FC236}">
                <a16:creationId xmlns:a16="http://schemas.microsoft.com/office/drawing/2014/main" id="{E57A4BBD-7C7F-4800-936E-3D1BE31E3EC8}"/>
              </a:ext>
            </a:extLst>
          </p:cNvPr>
          <p:cNvSpPr>
            <a:spLocks noGrp="1"/>
          </p:cNvSpPr>
          <p:nvPr>
            <p:ph type="body" sz="quarter" idx="15" hasCustomPrompt="1"/>
          </p:nvPr>
        </p:nvSpPr>
        <p:spPr>
          <a:xfrm>
            <a:off x="7073900" y="3339000"/>
            <a:ext cx="1385888" cy="180000"/>
          </a:xfrm>
          <a:solidFill>
            <a:schemeClr val="bg1"/>
          </a:solidFill>
        </p:spPr>
        <p:txBody>
          <a:bodyPr lIns="0" tIns="0" rIns="108000" rtlCol="0" anchor="ctr"/>
          <a:lstStyle>
            <a:lvl1pPr marL="0" indent="0" algn="r">
              <a:buNone/>
              <a:defRPr sz="900">
                <a:latin typeface="+mj-lt"/>
              </a:defRPr>
            </a:lvl1pPr>
            <a:lvl2pPr marL="179388" indent="0">
              <a:buNone/>
              <a:defRPr>
                <a:latin typeface="+mj-lt"/>
              </a:defRPr>
            </a:lvl2pPr>
            <a:lvl3pPr marL="360363" indent="0">
              <a:buNone/>
              <a:defRPr>
                <a:latin typeface="+mj-lt"/>
              </a:defRPr>
            </a:lvl3pPr>
            <a:lvl4pPr marL="538162" indent="0">
              <a:buNone/>
              <a:defRPr>
                <a:latin typeface="+mj-lt"/>
              </a:defRPr>
            </a:lvl4pPr>
            <a:lvl5pPr marL="717550" indent="0">
              <a:buNone/>
              <a:defRPr>
                <a:latin typeface="+mj-lt"/>
              </a:defRPr>
            </a:lvl5pPr>
          </a:lstStyle>
          <a:p>
            <a:pPr lvl="0" rtl="0"/>
            <a:r>
              <a:rPr lang="de-DE" noProof="0" dirty="0"/>
              <a:t>Weiterer Artikel – Seite Nr.</a:t>
            </a:r>
          </a:p>
        </p:txBody>
      </p:sp>
      <p:sp>
        <p:nvSpPr>
          <p:cNvPr id="20" name="Textplatzhalter 19">
            <a:extLst>
              <a:ext uri="{FF2B5EF4-FFF2-40B4-BE49-F238E27FC236}">
                <a16:creationId xmlns:a16="http://schemas.microsoft.com/office/drawing/2014/main" id="{86CF85EC-43D1-4E4E-AB33-42E7DA5EB5AB}"/>
              </a:ext>
            </a:extLst>
          </p:cNvPr>
          <p:cNvSpPr>
            <a:spLocks noGrp="1"/>
          </p:cNvSpPr>
          <p:nvPr>
            <p:ph type="body" sz="quarter" idx="14" hasCustomPrompt="1"/>
          </p:nvPr>
        </p:nvSpPr>
        <p:spPr>
          <a:xfrm>
            <a:off x="6789600" y="3585283"/>
            <a:ext cx="1670188" cy="180000"/>
          </a:xfrm>
          <a:solidFill>
            <a:schemeClr val="bg1"/>
          </a:solidFill>
        </p:spPr>
        <p:txBody>
          <a:bodyPr lIns="0" tIns="0" rIns="108000" rtlCol="0" anchor="ctr"/>
          <a:lstStyle>
            <a:lvl1pPr marL="0" indent="0" algn="r">
              <a:buNone/>
              <a:defRPr sz="900">
                <a:latin typeface="+mj-lt"/>
              </a:defRPr>
            </a:lvl1pPr>
            <a:lvl2pPr marL="179388" indent="0">
              <a:buNone/>
              <a:defRPr>
                <a:latin typeface="+mj-lt"/>
              </a:defRPr>
            </a:lvl2pPr>
            <a:lvl3pPr marL="360363" indent="0">
              <a:buNone/>
              <a:defRPr>
                <a:latin typeface="+mj-lt"/>
              </a:defRPr>
            </a:lvl3pPr>
            <a:lvl4pPr marL="538162" indent="0">
              <a:buNone/>
              <a:defRPr>
                <a:latin typeface="+mj-lt"/>
              </a:defRPr>
            </a:lvl4pPr>
            <a:lvl5pPr marL="717550" indent="0">
              <a:buNone/>
              <a:defRPr>
                <a:latin typeface="+mj-lt"/>
              </a:defRPr>
            </a:lvl5pPr>
          </a:lstStyle>
          <a:p>
            <a:pPr lvl="0" rtl="0"/>
            <a:r>
              <a:rPr lang="de-DE" noProof="0" dirty="0"/>
              <a:t>Weiterer Artikel – Seite Nr.</a:t>
            </a:r>
          </a:p>
        </p:txBody>
      </p:sp>
      <p:sp>
        <p:nvSpPr>
          <p:cNvPr id="23" name="Textplatzhalter 19">
            <a:extLst>
              <a:ext uri="{FF2B5EF4-FFF2-40B4-BE49-F238E27FC236}">
                <a16:creationId xmlns:a16="http://schemas.microsoft.com/office/drawing/2014/main" id="{55031A70-B207-46C2-873B-A89CCF79AC04}"/>
              </a:ext>
            </a:extLst>
          </p:cNvPr>
          <p:cNvSpPr>
            <a:spLocks noGrp="1"/>
          </p:cNvSpPr>
          <p:nvPr>
            <p:ph type="body" sz="quarter" idx="16" hasCustomPrompt="1"/>
          </p:nvPr>
        </p:nvSpPr>
        <p:spPr>
          <a:xfrm>
            <a:off x="7185024" y="3831566"/>
            <a:ext cx="1274763" cy="180000"/>
          </a:xfrm>
          <a:solidFill>
            <a:schemeClr val="bg1"/>
          </a:solidFill>
        </p:spPr>
        <p:txBody>
          <a:bodyPr lIns="0" tIns="0" rIns="108000" rtlCol="0" anchor="ctr"/>
          <a:lstStyle>
            <a:lvl1pPr marL="0" indent="0" algn="r">
              <a:buNone/>
              <a:defRPr sz="900">
                <a:latin typeface="+mj-lt"/>
              </a:defRPr>
            </a:lvl1pPr>
            <a:lvl2pPr marL="179388" indent="0">
              <a:buNone/>
              <a:defRPr>
                <a:latin typeface="+mj-lt"/>
              </a:defRPr>
            </a:lvl2pPr>
            <a:lvl3pPr marL="360363" indent="0">
              <a:buNone/>
              <a:defRPr>
                <a:latin typeface="+mj-lt"/>
              </a:defRPr>
            </a:lvl3pPr>
            <a:lvl4pPr marL="538162" indent="0">
              <a:buNone/>
              <a:defRPr>
                <a:latin typeface="+mj-lt"/>
              </a:defRPr>
            </a:lvl4pPr>
            <a:lvl5pPr marL="717550" indent="0">
              <a:buNone/>
              <a:defRPr>
                <a:latin typeface="+mj-lt"/>
              </a:defRPr>
            </a:lvl5pPr>
          </a:lstStyle>
          <a:p>
            <a:pPr lvl="0" rtl="0"/>
            <a:r>
              <a:rPr lang="de-DE" noProof="0" dirty="0"/>
              <a:t>Weiterer Artikel – Seite Nr.</a:t>
            </a:r>
          </a:p>
        </p:txBody>
      </p:sp>
      <p:sp>
        <p:nvSpPr>
          <p:cNvPr id="2" name="Titel 1"/>
          <p:cNvSpPr>
            <a:spLocks noGrp="1"/>
          </p:cNvSpPr>
          <p:nvPr>
            <p:ph type="ctrTitle" hasCustomPrompt="1"/>
          </p:nvPr>
        </p:nvSpPr>
        <p:spPr>
          <a:xfrm>
            <a:off x="4572000" y="4162425"/>
            <a:ext cx="3959993" cy="1163403"/>
          </a:xfrm>
          <a:solidFill>
            <a:schemeClr val="tx1">
              <a:lumMod val="75000"/>
              <a:lumOff val="25000"/>
            </a:schemeClr>
          </a:solidFill>
        </p:spPr>
        <p:txBody>
          <a:bodyPr lIns="612000" tIns="72000" rIns="108000" bIns="72000" rtlCol="0" anchor="t"/>
          <a:lstStyle>
            <a:lvl1pPr algn="l">
              <a:defRPr sz="3600" b="1" cap="none" spc="-150">
                <a:ln w="6350">
                  <a:noFill/>
                  <a:prstDash val="solid"/>
                </a:ln>
                <a:solidFill>
                  <a:schemeClr val="bg1"/>
                </a:solidFill>
                <a:effectLst>
                  <a:outerShdw blurRad="101600" dist="38100" dir="2640000" algn="bl" rotWithShape="0">
                    <a:schemeClr val="tx1"/>
                  </a:outerShdw>
                </a:effectLst>
              </a:defRPr>
            </a:lvl1pPr>
          </a:lstStyle>
          <a:p>
            <a:pPr rtl="0"/>
            <a:r>
              <a:rPr lang="de-DE" noProof="0" dirty="0"/>
              <a:t>Hauptartikel des Magazins</a:t>
            </a:r>
          </a:p>
        </p:txBody>
      </p:sp>
      <p:sp>
        <p:nvSpPr>
          <p:cNvPr id="3" name="Untertitel 2"/>
          <p:cNvSpPr>
            <a:spLocks noGrp="1"/>
          </p:cNvSpPr>
          <p:nvPr>
            <p:ph type="subTitle" idx="1" hasCustomPrompt="1"/>
          </p:nvPr>
        </p:nvSpPr>
        <p:spPr>
          <a:xfrm>
            <a:off x="5112000" y="5436000"/>
            <a:ext cx="3347994" cy="360000"/>
          </a:xfrm>
          <a:solidFill>
            <a:schemeClr val="bg1">
              <a:alpha val="80000"/>
            </a:schemeClr>
          </a:solidFill>
        </p:spPr>
        <p:txBody>
          <a:bodyPr lIns="108000" tIns="72000" rIns="108000" rtlCol="0" anchor="ctr"/>
          <a:lstStyle>
            <a:lvl1pPr marL="0" indent="0" algn="l">
              <a:buNone/>
              <a:defRPr sz="16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de-DE" noProof="0" dirty="0"/>
              <a:t>Klicken oder tippen Sie zweimal, um einen Untertitel hinzuzufügen.</a:t>
            </a:r>
          </a:p>
        </p:txBody>
      </p:sp>
      <p:cxnSp>
        <p:nvCxnSpPr>
          <p:cNvPr id="13" name="Gerader Verbinder 12">
            <a:extLst>
              <a:ext uri="{FF2B5EF4-FFF2-40B4-BE49-F238E27FC236}">
                <a16:creationId xmlns:a16="http://schemas.microsoft.com/office/drawing/2014/main" id="{F2F18361-356C-4BAD-9036-59F46A4DEDEE}"/>
              </a:ext>
            </a:extLst>
          </p:cNvPr>
          <p:cNvCxnSpPr/>
          <p:nvPr userDrawn="1"/>
        </p:nvCxnSpPr>
        <p:spPr>
          <a:xfrm>
            <a:off x="4572000" y="0"/>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3208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Inhaltsplatzhalter 2"/>
          <p:cNvSpPr>
            <a:spLocks noGrp="1"/>
          </p:cNvSpPr>
          <p:nvPr>
            <p:ph idx="1"/>
          </p:nvPr>
        </p:nvSpPr>
        <p:spPr/>
        <p:txBody>
          <a:bodyPr rtlCol="0"/>
          <a:lstStyle/>
          <a:p>
            <a:pPr lvl="0" rtl="0"/>
            <a:r>
              <a:rPr lang="de-DE" noProof="0"/>
              <a:t>Mastertextformat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endParaRPr lang="de-DE" noProof="0" dirty="0"/>
          </a:p>
        </p:txBody>
      </p:sp>
      <p:sp>
        <p:nvSpPr>
          <p:cNvPr id="7" name="Foliennummernplatzhalter 6">
            <a:extLst>
              <a:ext uri="{FF2B5EF4-FFF2-40B4-BE49-F238E27FC236}">
                <a16:creationId xmlns:a16="http://schemas.microsoft.com/office/drawing/2014/main" id="{28869AD9-1C97-46CF-8E82-FC1AEFDF32E2}"/>
              </a:ext>
            </a:extLst>
          </p:cNvPr>
          <p:cNvSpPr>
            <a:spLocks noGrp="1"/>
          </p:cNvSpPr>
          <p:nvPr>
            <p:ph type="sldNum" sz="quarter" idx="10"/>
          </p:nvPr>
        </p:nvSpPr>
        <p:spPr/>
        <p:txBody>
          <a:bodyPr rtlCol="0"/>
          <a:lstStyle/>
          <a:p>
            <a:pPr rtl="0"/>
            <a:fld id="{532FC13F-1B83-4403-B958-B22DAB31BBA7}" type="slidenum">
              <a:rPr lang="de-DE" noProof="0" smtClean="0"/>
              <a:t>‹Nr.›</a:t>
            </a:fld>
            <a:endParaRPr lang="de-DE" noProof="0" dirty="0"/>
          </a:p>
        </p:txBody>
      </p:sp>
    </p:spTree>
    <p:extLst>
      <p:ext uri="{BB962C8B-B14F-4D97-AF65-F5344CB8AC3E}">
        <p14:creationId xmlns:p14="http://schemas.microsoft.com/office/powerpoint/2010/main" val="1214927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709CA283-B235-F64E-A909-5C94AAEB6374}"/>
              </a:ext>
            </a:extLst>
          </p:cNvPr>
          <p:cNvSpPr>
            <a:spLocks noGrp="1"/>
          </p:cNvSpPr>
          <p:nvPr>
            <p:ph type="pic" sz="quarter" idx="11" hasCustomPrompt="1"/>
          </p:nvPr>
        </p:nvSpPr>
        <p:spPr>
          <a:xfrm>
            <a:off x="252000" y="252000"/>
            <a:ext cx="4320000" cy="6354000"/>
          </a:xfrm>
          <a:solidFill>
            <a:schemeClr val="bg1">
              <a:lumMod val="95000"/>
            </a:schemeClr>
          </a:solidFill>
        </p:spPr>
        <p:txBody>
          <a:bodyPr tIns="0" rtlCol="0" anchor="ctr"/>
          <a:lstStyle>
            <a:lvl1pPr marL="0" indent="0" algn="ctr">
              <a:buFont typeface="Arial" panose="020B0604020202020204" pitchFamily="34" charset="0"/>
              <a:buNone/>
              <a:defRPr i="1"/>
            </a:lvl1pPr>
          </a:lstStyle>
          <a:p>
            <a:pPr rtl="0"/>
            <a:r>
              <a:rPr lang="de-DE" noProof="0" dirty="0"/>
              <a:t>Foto einfügen oder ziehen und ablegen</a:t>
            </a:r>
          </a:p>
        </p:txBody>
      </p:sp>
      <p:sp>
        <p:nvSpPr>
          <p:cNvPr id="6" name="Rechteck 5">
            <a:extLst>
              <a:ext uri="{FF2B5EF4-FFF2-40B4-BE49-F238E27FC236}">
                <a16:creationId xmlns:a16="http://schemas.microsoft.com/office/drawing/2014/main" id="{C3C5C5D4-BE37-DB47-A90D-37AE6AAE0B60}"/>
              </a:ext>
            </a:extLst>
          </p:cNvPr>
          <p:cNvSpPr/>
          <p:nvPr userDrawn="1"/>
        </p:nvSpPr>
        <p:spPr>
          <a:xfrm>
            <a:off x="3852001" y="724619"/>
            <a:ext cx="719405" cy="64698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sp>
        <p:nvSpPr>
          <p:cNvPr id="10" name="Titel 12">
            <a:extLst>
              <a:ext uri="{FF2B5EF4-FFF2-40B4-BE49-F238E27FC236}">
                <a16:creationId xmlns:a16="http://schemas.microsoft.com/office/drawing/2014/main" id="{8C3F9DC2-4840-A247-8B23-3AE15D4A5843}"/>
              </a:ext>
            </a:extLst>
          </p:cNvPr>
          <p:cNvSpPr>
            <a:spLocks noGrp="1"/>
          </p:cNvSpPr>
          <p:nvPr>
            <p:ph type="title" hasCustomPrompt="1"/>
          </p:nvPr>
        </p:nvSpPr>
        <p:spPr>
          <a:xfrm>
            <a:off x="4571406" y="723980"/>
            <a:ext cx="2380891" cy="646981"/>
          </a:xfrm>
          <a:solidFill>
            <a:schemeClr val="accent1"/>
          </a:solidFill>
          <a:ln>
            <a:noFill/>
          </a:ln>
          <a:effectLst/>
        </p:spPr>
        <p:txBody>
          <a:bodyPr vert="horz" lIns="365760" tIns="72000" rIns="0" bIns="72000" rtlCol="0" anchor="t">
            <a:noAutofit/>
          </a:bodyPr>
          <a:lstStyle>
            <a:lvl1pPr>
              <a:defRPr lang="en-US" sz="3600" b="1" cap="none" dirty="0">
                <a:ln w="6350">
                  <a:noFill/>
                  <a:prstDash val="solid"/>
                </a:ln>
                <a:solidFill>
                  <a:schemeClr val="tx1"/>
                </a:solidFill>
                <a:effectLst/>
              </a:defRPr>
            </a:lvl1pPr>
          </a:lstStyle>
          <a:p>
            <a:pPr lvl="0" rtl="0"/>
            <a:r>
              <a:rPr lang="de-DE" noProof="0" dirty="0"/>
              <a:t>Titel</a:t>
            </a:r>
          </a:p>
        </p:txBody>
      </p:sp>
      <p:sp>
        <p:nvSpPr>
          <p:cNvPr id="3" name="Inhaltsplatzhalter 2"/>
          <p:cNvSpPr>
            <a:spLocks noGrp="1"/>
          </p:cNvSpPr>
          <p:nvPr>
            <p:ph idx="1"/>
          </p:nvPr>
        </p:nvSpPr>
        <p:spPr>
          <a:xfrm>
            <a:off x="5040862" y="1621970"/>
            <a:ext cx="3600000" cy="4714029"/>
          </a:xfrm>
        </p:spPr>
        <p:txBody>
          <a:bodyPr rtlCol="0"/>
          <a:lstStyle>
            <a:lvl1pPr marL="0" indent="0">
              <a:buNone/>
              <a:defRPr/>
            </a:lvl1pPr>
            <a:lvl2pPr marL="179388" indent="0">
              <a:buNone/>
              <a:defRPr/>
            </a:lvl2pPr>
            <a:lvl3pPr marL="360363" indent="0">
              <a:buNone/>
              <a:defRPr/>
            </a:lvl3pPr>
            <a:lvl4pPr marL="538162" indent="0">
              <a:buNone/>
              <a:defRPr/>
            </a:lvl4pPr>
            <a:lvl5pPr marL="717550" indent="0">
              <a:buNone/>
              <a:defRPr/>
            </a:lvl5pPr>
          </a:lstStyle>
          <a:p>
            <a:pPr lvl="0" rtl="0"/>
            <a:r>
              <a:rPr lang="de-DE" noProof="0"/>
              <a:t>Mastertextformat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endParaRPr lang="de-DE" noProof="0" dirty="0"/>
          </a:p>
        </p:txBody>
      </p:sp>
      <p:sp>
        <p:nvSpPr>
          <p:cNvPr id="7" name="Foliennummernplatzhalter 6">
            <a:extLst>
              <a:ext uri="{FF2B5EF4-FFF2-40B4-BE49-F238E27FC236}">
                <a16:creationId xmlns:a16="http://schemas.microsoft.com/office/drawing/2014/main" id="{28869AD9-1C97-46CF-8E82-FC1AEFDF32E2}"/>
              </a:ext>
            </a:extLst>
          </p:cNvPr>
          <p:cNvSpPr>
            <a:spLocks noGrp="1"/>
          </p:cNvSpPr>
          <p:nvPr>
            <p:ph type="sldNum" sz="quarter" idx="10"/>
          </p:nvPr>
        </p:nvSpPr>
        <p:spPr/>
        <p:txBody>
          <a:bodyPr rtlCol="0"/>
          <a:lstStyle/>
          <a:p>
            <a:pPr rtl="0"/>
            <a:fld id="{532FC13F-1B83-4403-B958-B22DAB31BBA7}" type="slidenum">
              <a:rPr lang="de-DE" noProof="0" smtClean="0"/>
              <a:t>‹Nr.›</a:t>
            </a:fld>
            <a:endParaRPr lang="de-DE" noProof="0" dirty="0"/>
          </a:p>
        </p:txBody>
      </p:sp>
    </p:spTree>
    <p:extLst>
      <p:ext uri="{BB962C8B-B14F-4D97-AF65-F5344CB8AC3E}">
        <p14:creationId xmlns:p14="http://schemas.microsoft.com/office/powerpoint/2010/main" val="3962201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12000" y="396263"/>
            <a:ext cx="3600000" cy="2852737"/>
          </a:xfrm>
        </p:spPr>
        <p:txBody>
          <a:bodyPr rtlCol="0" anchor="b"/>
          <a:lstStyle>
            <a:lvl1pPr>
              <a:defRPr sz="4500"/>
            </a:lvl1pPr>
          </a:lstStyle>
          <a:p>
            <a:pPr rtl="0"/>
            <a:r>
              <a:rPr lang="de-DE" noProof="0"/>
              <a:t>Mastertitelformat bearbeiten</a:t>
            </a:r>
            <a:endParaRPr lang="de-DE" noProof="0" dirty="0"/>
          </a:p>
        </p:txBody>
      </p:sp>
      <p:sp>
        <p:nvSpPr>
          <p:cNvPr id="3" name="Textplatzhalter 2"/>
          <p:cNvSpPr>
            <a:spLocks noGrp="1"/>
          </p:cNvSpPr>
          <p:nvPr>
            <p:ph type="body" idx="1"/>
          </p:nvPr>
        </p:nvSpPr>
        <p:spPr>
          <a:xfrm>
            <a:off x="611998" y="3609000"/>
            <a:ext cx="3600001" cy="1500187"/>
          </a:xfrm>
        </p:spPr>
        <p:txBody>
          <a:bodyPr rtlCol="0"/>
          <a:lstStyle>
            <a:lvl1pPr marL="0" indent="0">
              <a:lnSpc>
                <a:spcPct val="100000"/>
              </a:lnSpc>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e-DE" noProof="0"/>
              <a:t>Mastertextformat bearbeiten</a:t>
            </a:r>
          </a:p>
        </p:txBody>
      </p:sp>
      <p:sp>
        <p:nvSpPr>
          <p:cNvPr id="7" name="Foliennummernplatzhalter 6">
            <a:extLst>
              <a:ext uri="{FF2B5EF4-FFF2-40B4-BE49-F238E27FC236}">
                <a16:creationId xmlns:a16="http://schemas.microsoft.com/office/drawing/2014/main" id="{5D48F286-85D8-4895-8798-3A38B2E2DC01}"/>
              </a:ext>
            </a:extLst>
          </p:cNvPr>
          <p:cNvSpPr>
            <a:spLocks noGrp="1"/>
          </p:cNvSpPr>
          <p:nvPr>
            <p:ph type="sldNum" sz="quarter" idx="10"/>
          </p:nvPr>
        </p:nvSpPr>
        <p:spPr/>
        <p:txBody>
          <a:bodyPr rtlCol="0"/>
          <a:lstStyle/>
          <a:p>
            <a:pPr rtl="0"/>
            <a:fld id="{532FC13F-1B83-4403-B958-B22DAB31BBA7}" type="slidenum">
              <a:rPr lang="de-DE" noProof="0" smtClean="0"/>
              <a:t>‹Nr.›</a:t>
            </a:fld>
            <a:endParaRPr lang="de-DE" noProof="0" dirty="0"/>
          </a:p>
        </p:txBody>
      </p:sp>
    </p:spTree>
    <p:extLst>
      <p:ext uri="{BB962C8B-B14F-4D97-AF65-F5344CB8AC3E}">
        <p14:creationId xmlns:p14="http://schemas.microsoft.com/office/powerpoint/2010/main" val="3120762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612000" y="1296000"/>
            <a:ext cx="3600000" cy="5040000"/>
          </a:xfrm>
        </p:spPr>
        <p:txBody>
          <a:bodyPr rtlCol="0"/>
          <a:lstStyle/>
          <a:p>
            <a:pPr lvl="0" rtl="0"/>
            <a:r>
              <a:rPr lang="de-DE" noProof="0"/>
              <a:t>Mastertextformat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endParaRPr lang="de-DE" noProof="0" dirty="0"/>
          </a:p>
        </p:txBody>
      </p:sp>
      <p:sp>
        <p:nvSpPr>
          <p:cNvPr id="4" name="Inhaltsplatzhalter 3"/>
          <p:cNvSpPr>
            <a:spLocks noGrp="1"/>
          </p:cNvSpPr>
          <p:nvPr>
            <p:ph sz="half" idx="2"/>
          </p:nvPr>
        </p:nvSpPr>
        <p:spPr>
          <a:xfrm>
            <a:off x="4932000" y="1296000"/>
            <a:ext cx="3600000" cy="5040000"/>
          </a:xfrm>
        </p:spPr>
        <p:txBody>
          <a:bodyPr rtlCol="0"/>
          <a:lstStyle/>
          <a:p>
            <a:pPr lvl="0" rtl="0"/>
            <a:r>
              <a:rPr lang="de-DE" noProof="0"/>
              <a:t>Mastertextformat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endParaRPr lang="de-DE" noProof="0" dirty="0"/>
          </a:p>
        </p:txBody>
      </p:sp>
      <p:sp>
        <p:nvSpPr>
          <p:cNvPr id="8" name="Foliennummernplatzhalter 7">
            <a:extLst>
              <a:ext uri="{FF2B5EF4-FFF2-40B4-BE49-F238E27FC236}">
                <a16:creationId xmlns:a16="http://schemas.microsoft.com/office/drawing/2014/main" id="{62B3C64D-8199-4962-99BD-86C87979EBCE}"/>
              </a:ext>
            </a:extLst>
          </p:cNvPr>
          <p:cNvSpPr>
            <a:spLocks noGrp="1"/>
          </p:cNvSpPr>
          <p:nvPr>
            <p:ph type="sldNum" sz="quarter" idx="10"/>
          </p:nvPr>
        </p:nvSpPr>
        <p:spPr/>
        <p:txBody>
          <a:bodyPr rtlCol="0"/>
          <a:lstStyle/>
          <a:p>
            <a:pPr rtl="0"/>
            <a:fld id="{532FC13F-1B83-4403-B958-B22DAB31BBA7}" type="slidenum">
              <a:rPr lang="de-DE" noProof="0" smtClean="0"/>
              <a:t>‹Nr.›</a:t>
            </a:fld>
            <a:endParaRPr lang="de-DE" noProof="0" dirty="0"/>
          </a:p>
        </p:txBody>
      </p:sp>
      <p:sp>
        <p:nvSpPr>
          <p:cNvPr id="13" name="Titel 12">
            <a:extLst>
              <a:ext uri="{FF2B5EF4-FFF2-40B4-BE49-F238E27FC236}">
                <a16:creationId xmlns:a16="http://schemas.microsoft.com/office/drawing/2014/main" id="{6F36D4C8-BF40-42B0-ABC5-A5BA46574FF5}"/>
              </a:ext>
            </a:extLst>
          </p:cNvPr>
          <p:cNvSpPr>
            <a:spLocks noGrp="1"/>
          </p:cNvSpPr>
          <p:nvPr>
            <p:ph type="title"/>
          </p:nvPr>
        </p:nvSpPr>
        <p:spPr/>
        <p:txBody>
          <a:bodyPr rtlCol="0"/>
          <a:lstStyle/>
          <a:p>
            <a:pPr rtl="0"/>
            <a:r>
              <a:rPr lang="de-DE" noProof="0"/>
              <a:t>Mastertitelformat bearbeiten</a:t>
            </a:r>
            <a:endParaRPr lang="de-DE" noProof="0" dirty="0"/>
          </a:p>
        </p:txBody>
      </p:sp>
    </p:spTree>
    <p:extLst>
      <p:ext uri="{BB962C8B-B14F-4D97-AF65-F5344CB8AC3E}">
        <p14:creationId xmlns:p14="http://schemas.microsoft.com/office/powerpoint/2010/main" val="2874531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611999" y="1296000"/>
            <a:ext cx="3599999" cy="360000"/>
          </a:xfrm>
        </p:spPr>
        <p:txBody>
          <a:bodyPr rtlCol="0" anchor="t"/>
          <a:lstStyle>
            <a:lvl1pPr marL="0" indent="0">
              <a:buNone/>
              <a:defRPr sz="1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Mastertextformat bearbeiten</a:t>
            </a:r>
          </a:p>
        </p:txBody>
      </p:sp>
      <p:sp>
        <p:nvSpPr>
          <p:cNvPr id="4" name="Inhaltsplatzhalter 3"/>
          <p:cNvSpPr>
            <a:spLocks noGrp="1"/>
          </p:cNvSpPr>
          <p:nvPr>
            <p:ph sz="half" idx="2"/>
          </p:nvPr>
        </p:nvSpPr>
        <p:spPr>
          <a:xfrm>
            <a:off x="612000" y="1656000"/>
            <a:ext cx="3600000" cy="4680000"/>
          </a:xfrm>
        </p:spPr>
        <p:txBody>
          <a:bodyPr rtlCol="0"/>
          <a:lstStyle/>
          <a:p>
            <a:pPr lvl="0" rtl="0"/>
            <a:r>
              <a:rPr lang="de-DE" noProof="0"/>
              <a:t>Mastertextformat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endParaRPr lang="de-DE" noProof="0" dirty="0"/>
          </a:p>
        </p:txBody>
      </p:sp>
      <p:sp>
        <p:nvSpPr>
          <p:cNvPr id="5" name="Textplatzhalter 4"/>
          <p:cNvSpPr>
            <a:spLocks noGrp="1"/>
          </p:cNvSpPr>
          <p:nvPr>
            <p:ph type="body" sz="quarter" idx="3"/>
          </p:nvPr>
        </p:nvSpPr>
        <p:spPr>
          <a:xfrm>
            <a:off x="4932001" y="1296000"/>
            <a:ext cx="3599999" cy="360000"/>
          </a:xfrm>
        </p:spPr>
        <p:txBody>
          <a:bodyPr rtlCol="0" anchor="t"/>
          <a:lstStyle>
            <a:lvl1pPr marL="0" indent="0">
              <a:buNone/>
              <a:defRPr sz="1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Mastertextformat bearbeiten</a:t>
            </a:r>
          </a:p>
        </p:txBody>
      </p:sp>
      <p:sp>
        <p:nvSpPr>
          <p:cNvPr id="6" name="Inhaltsplatzhalter 5"/>
          <p:cNvSpPr>
            <a:spLocks noGrp="1"/>
          </p:cNvSpPr>
          <p:nvPr>
            <p:ph sz="quarter" idx="4"/>
          </p:nvPr>
        </p:nvSpPr>
        <p:spPr>
          <a:xfrm>
            <a:off x="4932002" y="1656000"/>
            <a:ext cx="3600000" cy="4680000"/>
          </a:xfrm>
        </p:spPr>
        <p:txBody>
          <a:bodyPr rtlCol="0"/>
          <a:lstStyle/>
          <a:p>
            <a:pPr lvl="0" rtl="0"/>
            <a:r>
              <a:rPr lang="de-DE" noProof="0"/>
              <a:t>Mastertextformat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endParaRPr lang="de-DE" noProof="0" dirty="0"/>
          </a:p>
        </p:txBody>
      </p:sp>
      <p:sp>
        <p:nvSpPr>
          <p:cNvPr id="10" name="Foliennummernplatzhalter 9">
            <a:extLst>
              <a:ext uri="{FF2B5EF4-FFF2-40B4-BE49-F238E27FC236}">
                <a16:creationId xmlns:a16="http://schemas.microsoft.com/office/drawing/2014/main" id="{72F7D32B-5A5F-4CC8-A8BF-DE625118FA20}"/>
              </a:ext>
            </a:extLst>
          </p:cNvPr>
          <p:cNvSpPr>
            <a:spLocks noGrp="1"/>
          </p:cNvSpPr>
          <p:nvPr>
            <p:ph type="sldNum" sz="quarter" idx="10"/>
          </p:nvPr>
        </p:nvSpPr>
        <p:spPr/>
        <p:txBody>
          <a:bodyPr rtlCol="0"/>
          <a:lstStyle/>
          <a:p>
            <a:pPr rtl="0"/>
            <a:fld id="{532FC13F-1B83-4403-B958-B22DAB31BBA7}" type="slidenum">
              <a:rPr lang="de-DE" noProof="0" smtClean="0"/>
              <a:t>‹Nr.›</a:t>
            </a:fld>
            <a:endParaRPr lang="de-DE" noProof="0" dirty="0"/>
          </a:p>
        </p:txBody>
      </p:sp>
      <p:sp>
        <p:nvSpPr>
          <p:cNvPr id="11" name="Titel 10">
            <a:extLst>
              <a:ext uri="{FF2B5EF4-FFF2-40B4-BE49-F238E27FC236}">
                <a16:creationId xmlns:a16="http://schemas.microsoft.com/office/drawing/2014/main" id="{5FA77F75-7574-4403-8494-11DF733DE80B}"/>
              </a:ext>
            </a:extLst>
          </p:cNvPr>
          <p:cNvSpPr>
            <a:spLocks noGrp="1"/>
          </p:cNvSpPr>
          <p:nvPr>
            <p:ph type="title"/>
          </p:nvPr>
        </p:nvSpPr>
        <p:spPr/>
        <p:txBody>
          <a:bodyPr rtlCol="0"/>
          <a:lstStyle/>
          <a:p>
            <a:pPr rtl="0"/>
            <a:r>
              <a:rPr lang="de-DE" noProof="0"/>
              <a:t>Mastertitelformat bearbeiten</a:t>
            </a:r>
            <a:endParaRPr lang="de-DE" noProof="0" dirty="0"/>
          </a:p>
        </p:txBody>
      </p:sp>
    </p:spTree>
    <p:extLst>
      <p:ext uri="{BB962C8B-B14F-4D97-AF65-F5344CB8AC3E}">
        <p14:creationId xmlns:p14="http://schemas.microsoft.com/office/powerpoint/2010/main" val="2271732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6" name="Foliennummernplatzhalter 5">
            <a:extLst>
              <a:ext uri="{FF2B5EF4-FFF2-40B4-BE49-F238E27FC236}">
                <a16:creationId xmlns:a16="http://schemas.microsoft.com/office/drawing/2014/main" id="{3E8BD721-15E3-4952-97FF-7CAA553A64B2}"/>
              </a:ext>
            </a:extLst>
          </p:cNvPr>
          <p:cNvSpPr>
            <a:spLocks noGrp="1"/>
          </p:cNvSpPr>
          <p:nvPr>
            <p:ph type="sldNum" sz="quarter" idx="10"/>
          </p:nvPr>
        </p:nvSpPr>
        <p:spPr/>
        <p:txBody>
          <a:bodyPr rtlCol="0"/>
          <a:lstStyle/>
          <a:p>
            <a:pPr rtl="0"/>
            <a:fld id="{532FC13F-1B83-4403-B958-B22DAB31BBA7}" type="slidenum">
              <a:rPr lang="de-DE" noProof="0" smtClean="0"/>
              <a:t>‹Nr.›</a:t>
            </a:fld>
            <a:endParaRPr lang="de-DE" noProof="0" dirty="0"/>
          </a:p>
        </p:txBody>
      </p:sp>
    </p:spTree>
    <p:extLst>
      <p:ext uri="{BB962C8B-B14F-4D97-AF65-F5344CB8AC3E}">
        <p14:creationId xmlns:p14="http://schemas.microsoft.com/office/powerpoint/2010/main" val="4280667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09D66BFE-556C-489B-B378-C392B20B173A}"/>
              </a:ext>
            </a:extLst>
          </p:cNvPr>
          <p:cNvSpPr>
            <a:spLocks noGrp="1"/>
          </p:cNvSpPr>
          <p:nvPr>
            <p:ph type="sldNum" sz="quarter" idx="10"/>
          </p:nvPr>
        </p:nvSpPr>
        <p:spPr/>
        <p:txBody>
          <a:bodyPr rtlCol="0"/>
          <a:lstStyle/>
          <a:p>
            <a:pPr rtl="0"/>
            <a:fld id="{532FC13F-1B83-4403-B958-B22DAB31BBA7}" type="slidenum">
              <a:rPr lang="de-DE" noProof="0" smtClean="0"/>
              <a:t>‹Nr.›</a:t>
            </a:fld>
            <a:endParaRPr lang="de-DE" noProof="0" dirty="0"/>
          </a:p>
        </p:txBody>
      </p:sp>
    </p:spTree>
    <p:extLst>
      <p:ext uri="{BB962C8B-B14F-4D97-AF65-F5344CB8AC3E}">
        <p14:creationId xmlns:p14="http://schemas.microsoft.com/office/powerpoint/2010/main" val="810607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halt mit Beschriftung">
    <p:spTree>
      <p:nvGrpSpPr>
        <p:cNvPr id="1" name=""/>
        <p:cNvGrpSpPr/>
        <p:nvPr/>
      </p:nvGrpSpPr>
      <p:grpSpPr>
        <a:xfrm>
          <a:off x="0" y="0"/>
          <a:ext cx="0" cy="0"/>
          <a:chOff x="0" y="0"/>
          <a:chExt cx="0" cy="0"/>
        </a:xfrm>
      </p:grpSpPr>
      <p:sp>
        <p:nvSpPr>
          <p:cNvPr id="3" name="Inhaltsplatzhalter 2"/>
          <p:cNvSpPr>
            <a:spLocks noGrp="1"/>
          </p:cNvSpPr>
          <p:nvPr>
            <p:ph idx="1"/>
          </p:nvPr>
        </p:nvSpPr>
        <p:spPr>
          <a:xfrm>
            <a:off x="4932000" y="252000"/>
            <a:ext cx="3600000" cy="6084000"/>
          </a:xfrm>
        </p:spPr>
        <p:txBody>
          <a:bodyPr rtlCol="0"/>
          <a:lstStyle>
            <a:lvl1pPr>
              <a:defRPr sz="1000"/>
            </a:lvl1pPr>
            <a:lvl2pPr>
              <a:defRPr sz="1000"/>
            </a:lvl2pPr>
            <a:lvl3pPr>
              <a:defRPr sz="1000"/>
            </a:lvl3pPr>
            <a:lvl4pPr>
              <a:defRPr sz="1000"/>
            </a:lvl4pPr>
            <a:lvl5pPr>
              <a:defRPr sz="1000"/>
            </a:lvl5pPr>
            <a:lvl6pPr>
              <a:defRPr sz="2000"/>
            </a:lvl6pPr>
            <a:lvl7pPr>
              <a:defRPr sz="2000"/>
            </a:lvl7pPr>
            <a:lvl8pPr>
              <a:defRPr sz="2000"/>
            </a:lvl8pPr>
            <a:lvl9pPr>
              <a:defRPr sz="2000"/>
            </a:lvl9pPr>
          </a:lstStyle>
          <a:p>
            <a:pPr lvl="0" rtl="0"/>
            <a:r>
              <a:rPr lang="de-DE" noProof="0"/>
              <a:t>Mastertextformat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endParaRPr lang="de-DE" noProof="0" dirty="0"/>
          </a:p>
        </p:txBody>
      </p:sp>
      <p:sp>
        <p:nvSpPr>
          <p:cNvPr id="4" name="Textplatzhalter 3"/>
          <p:cNvSpPr>
            <a:spLocks noGrp="1"/>
          </p:cNvSpPr>
          <p:nvPr>
            <p:ph type="body" sz="half" idx="2"/>
          </p:nvPr>
        </p:nvSpPr>
        <p:spPr>
          <a:xfrm>
            <a:off x="612000" y="3600000"/>
            <a:ext cx="3600000" cy="792000"/>
          </a:xfrm>
        </p:spPr>
        <p:txBody>
          <a:bodyPr rtlCol="0"/>
          <a:lstStyle>
            <a:lvl1pPr marL="0" indent="0">
              <a:lnSpc>
                <a:spcPct val="100000"/>
              </a:lnSpc>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e-DE" noProof="0"/>
              <a:t>Mastertextformat bearbeiten</a:t>
            </a:r>
          </a:p>
        </p:txBody>
      </p:sp>
      <p:sp>
        <p:nvSpPr>
          <p:cNvPr id="8" name="Foliennummernplatzhalter 7">
            <a:extLst>
              <a:ext uri="{FF2B5EF4-FFF2-40B4-BE49-F238E27FC236}">
                <a16:creationId xmlns:a16="http://schemas.microsoft.com/office/drawing/2014/main" id="{25313A4C-31A4-4004-B5ED-B150EF0D7271}"/>
              </a:ext>
            </a:extLst>
          </p:cNvPr>
          <p:cNvSpPr>
            <a:spLocks noGrp="1"/>
          </p:cNvSpPr>
          <p:nvPr>
            <p:ph type="sldNum" sz="quarter" idx="10"/>
          </p:nvPr>
        </p:nvSpPr>
        <p:spPr/>
        <p:txBody>
          <a:bodyPr rtlCol="0"/>
          <a:lstStyle/>
          <a:p>
            <a:pPr rtl="0"/>
            <a:fld id="{532FC13F-1B83-4403-B958-B22DAB31BBA7}" type="slidenum">
              <a:rPr lang="de-DE" noProof="0" smtClean="0"/>
              <a:t>‹Nr.›</a:t>
            </a:fld>
            <a:endParaRPr lang="de-DE" noProof="0" dirty="0"/>
          </a:p>
        </p:txBody>
      </p:sp>
      <p:sp>
        <p:nvSpPr>
          <p:cNvPr id="10" name="Titel 9">
            <a:extLst>
              <a:ext uri="{FF2B5EF4-FFF2-40B4-BE49-F238E27FC236}">
                <a16:creationId xmlns:a16="http://schemas.microsoft.com/office/drawing/2014/main" id="{DA7E7EE4-60E5-45CF-AD49-2D87D39A522D}"/>
              </a:ext>
            </a:extLst>
          </p:cNvPr>
          <p:cNvSpPr>
            <a:spLocks noGrp="1"/>
          </p:cNvSpPr>
          <p:nvPr>
            <p:ph type="title"/>
          </p:nvPr>
        </p:nvSpPr>
        <p:spPr>
          <a:xfrm>
            <a:off x="612000" y="2457000"/>
            <a:ext cx="3600000" cy="792000"/>
          </a:xfrm>
        </p:spPr>
        <p:txBody>
          <a:bodyPr rtlCol="0"/>
          <a:lstStyle/>
          <a:p>
            <a:pPr rtl="0"/>
            <a:r>
              <a:rPr lang="de-DE" noProof="0"/>
              <a:t>Mastertitelformat bearbeiten</a:t>
            </a:r>
            <a:endParaRPr lang="de-DE" noProof="0" dirty="0"/>
          </a:p>
        </p:txBody>
      </p:sp>
    </p:spTree>
    <p:extLst>
      <p:ext uri="{BB962C8B-B14F-4D97-AF65-F5344CB8AC3E}">
        <p14:creationId xmlns:p14="http://schemas.microsoft.com/office/powerpoint/2010/main" val="1579544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 mit Beschriftung">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4932000" y="252000"/>
            <a:ext cx="3600000" cy="6084000"/>
          </a:xfrm>
        </p:spPr>
        <p:txBody>
          <a:bodyPr rtlCol="0" anchor="ct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de-DE" noProof="0"/>
              <a:t>Bild durch Klicken auf Symbol hinzufügen</a:t>
            </a:r>
            <a:endParaRPr lang="de-DE" noProof="0" dirty="0"/>
          </a:p>
        </p:txBody>
      </p:sp>
      <p:sp>
        <p:nvSpPr>
          <p:cNvPr id="4" name="Textplatzhalter 3"/>
          <p:cNvSpPr>
            <a:spLocks noGrp="1"/>
          </p:cNvSpPr>
          <p:nvPr>
            <p:ph type="body" sz="half" idx="2"/>
          </p:nvPr>
        </p:nvSpPr>
        <p:spPr>
          <a:xfrm>
            <a:off x="612000" y="3600000"/>
            <a:ext cx="3600000" cy="792000"/>
          </a:xfrm>
        </p:spPr>
        <p:txBody>
          <a:bodyPr rtlCol="0"/>
          <a:lstStyle>
            <a:lvl1pPr marL="0" indent="0">
              <a:lnSpc>
                <a:spcPct val="100000"/>
              </a:lnSpc>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e-DE" noProof="0"/>
              <a:t>Mastertextformat bearbeiten</a:t>
            </a:r>
          </a:p>
        </p:txBody>
      </p:sp>
      <p:sp>
        <p:nvSpPr>
          <p:cNvPr id="8" name="Foliennummernplatzhalter 7">
            <a:extLst>
              <a:ext uri="{FF2B5EF4-FFF2-40B4-BE49-F238E27FC236}">
                <a16:creationId xmlns:a16="http://schemas.microsoft.com/office/drawing/2014/main" id="{9C66D895-006E-4D8A-98B5-8CE9C3EF22C1}"/>
              </a:ext>
            </a:extLst>
          </p:cNvPr>
          <p:cNvSpPr>
            <a:spLocks noGrp="1"/>
          </p:cNvSpPr>
          <p:nvPr>
            <p:ph type="sldNum" sz="quarter" idx="10"/>
          </p:nvPr>
        </p:nvSpPr>
        <p:spPr/>
        <p:txBody>
          <a:bodyPr rtlCol="0"/>
          <a:lstStyle/>
          <a:p>
            <a:pPr rtl="0"/>
            <a:fld id="{532FC13F-1B83-4403-B958-B22DAB31BBA7}" type="slidenum">
              <a:rPr lang="de-DE" noProof="0" smtClean="0"/>
              <a:t>‹Nr.›</a:t>
            </a:fld>
            <a:endParaRPr lang="de-DE" noProof="0" dirty="0"/>
          </a:p>
        </p:txBody>
      </p:sp>
      <p:sp>
        <p:nvSpPr>
          <p:cNvPr id="15" name="Titel 14">
            <a:extLst>
              <a:ext uri="{FF2B5EF4-FFF2-40B4-BE49-F238E27FC236}">
                <a16:creationId xmlns:a16="http://schemas.microsoft.com/office/drawing/2014/main" id="{E9C5F61D-BBA4-46D4-BDDA-0B57AB0EDA7C}"/>
              </a:ext>
            </a:extLst>
          </p:cNvPr>
          <p:cNvSpPr>
            <a:spLocks noGrp="1"/>
          </p:cNvSpPr>
          <p:nvPr>
            <p:ph type="title"/>
          </p:nvPr>
        </p:nvSpPr>
        <p:spPr>
          <a:xfrm>
            <a:off x="612000" y="2457000"/>
            <a:ext cx="3600000" cy="792000"/>
          </a:xfrm>
        </p:spPr>
        <p:txBody>
          <a:bodyPr rtlCol="0"/>
          <a:lstStyle/>
          <a:p>
            <a:pPr rtl="0"/>
            <a:r>
              <a:rPr lang="de-DE" noProof="0"/>
              <a:t>Mastertitelformat bearbeiten</a:t>
            </a:r>
            <a:endParaRPr lang="de-DE" noProof="0" dirty="0"/>
          </a:p>
        </p:txBody>
      </p:sp>
    </p:spTree>
    <p:extLst>
      <p:ext uri="{BB962C8B-B14F-4D97-AF65-F5344CB8AC3E}">
        <p14:creationId xmlns:p14="http://schemas.microsoft.com/office/powerpoint/2010/main" val="2988924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elfolie">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0122C67B-37C5-427E-B11E-77482D5680D7}"/>
              </a:ext>
            </a:extLst>
          </p:cNvPr>
          <p:cNvSpPr/>
          <p:nvPr userDrawn="1"/>
        </p:nvSpPr>
        <p:spPr>
          <a:xfrm>
            <a:off x="4523058" y="252000"/>
            <a:ext cx="4320000" cy="63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sp>
        <p:nvSpPr>
          <p:cNvPr id="15" name="Textplatzhalter 13">
            <a:extLst>
              <a:ext uri="{FF2B5EF4-FFF2-40B4-BE49-F238E27FC236}">
                <a16:creationId xmlns:a16="http://schemas.microsoft.com/office/drawing/2014/main" id="{45CBFAE6-E948-485B-A3B7-68F496D7D2CE}"/>
              </a:ext>
            </a:extLst>
          </p:cNvPr>
          <p:cNvSpPr>
            <a:spLocks noGrp="1"/>
          </p:cNvSpPr>
          <p:nvPr>
            <p:ph type="body" sz="quarter" idx="12" hasCustomPrompt="1"/>
          </p:nvPr>
        </p:nvSpPr>
        <p:spPr>
          <a:xfrm>
            <a:off x="4883058" y="648000"/>
            <a:ext cx="3564000" cy="2160000"/>
          </a:xfrm>
        </p:spPr>
        <p:txBody>
          <a:bodyPr rtlCol="0" anchor="ctr"/>
          <a:lstStyle>
            <a:lvl1pPr marL="0" indent="0" algn="ctr">
              <a:buNone/>
              <a:defRPr sz="1600">
                <a:solidFill>
                  <a:schemeClr val="tx1">
                    <a:lumMod val="85000"/>
                    <a:lumOff val="15000"/>
                  </a:schemeClr>
                </a:solidFill>
              </a:defRPr>
            </a:lvl1pPr>
            <a:lvl2pPr marL="179388" indent="0">
              <a:buNone/>
              <a:defRPr/>
            </a:lvl2pPr>
            <a:lvl3pPr marL="360363" indent="0">
              <a:buNone/>
              <a:defRPr/>
            </a:lvl3pPr>
            <a:lvl4pPr marL="538162" indent="0">
              <a:buNone/>
              <a:defRPr/>
            </a:lvl4pPr>
            <a:lvl5pPr marL="717550" indent="0">
              <a:buNone/>
              <a:defRPr/>
            </a:lvl5pPr>
          </a:lstStyle>
          <a:p>
            <a:pPr lvl="0" rtl="0"/>
            <a:r>
              <a:rPr lang="de-DE" noProof="0" dirty="0"/>
              <a:t>Was die Leute sagen</a:t>
            </a:r>
          </a:p>
        </p:txBody>
      </p:sp>
      <p:sp>
        <p:nvSpPr>
          <p:cNvPr id="14" name="Textplatzhalter 13">
            <a:extLst>
              <a:ext uri="{FF2B5EF4-FFF2-40B4-BE49-F238E27FC236}">
                <a16:creationId xmlns:a16="http://schemas.microsoft.com/office/drawing/2014/main" id="{50E712A2-29BA-462D-978B-54392E611B6A}"/>
              </a:ext>
            </a:extLst>
          </p:cNvPr>
          <p:cNvSpPr>
            <a:spLocks noGrp="1"/>
          </p:cNvSpPr>
          <p:nvPr>
            <p:ph type="body" sz="quarter" idx="11" hasCustomPrompt="1"/>
          </p:nvPr>
        </p:nvSpPr>
        <p:spPr>
          <a:xfrm>
            <a:off x="4888279" y="3823500"/>
            <a:ext cx="3558778" cy="685500"/>
          </a:xfrm>
        </p:spPr>
        <p:txBody>
          <a:bodyPr rtlCol="0"/>
          <a:lstStyle>
            <a:lvl1pPr marL="0" indent="0">
              <a:buNone/>
              <a:defRPr sz="1000">
                <a:solidFill>
                  <a:schemeClr val="tx1">
                    <a:lumMod val="85000"/>
                    <a:lumOff val="15000"/>
                  </a:schemeClr>
                </a:solidFill>
              </a:defRPr>
            </a:lvl1pPr>
            <a:lvl2pPr marL="179388" indent="0">
              <a:buNone/>
              <a:defRPr/>
            </a:lvl2pPr>
            <a:lvl3pPr marL="360363" indent="0">
              <a:buNone/>
              <a:defRPr/>
            </a:lvl3pPr>
            <a:lvl4pPr marL="538162" indent="0">
              <a:buNone/>
              <a:defRPr/>
            </a:lvl4pPr>
            <a:lvl5pPr marL="717550" indent="0">
              <a:buNone/>
              <a:defRPr/>
            </a:lvl5pPr>
          </a:lstStyle>
          <a:p>
            <a:pPr lvl="0" rtl="0"/>
            <a:r>
              <a:rPr lang="de-DE" noProof="0" dirty="0"/>
              <a:t>Informationen zu diesem Buch/Titel oder Autor</a:t>
            </a:r>
          </a:p>
        </p:txBody>
      </p:sp>
      <p:sp>
        <p:nvSpPr>
          <p:cNvPr id="16" name="Textplatzhalter 13">
            <a:extLst>
              <a:ext uri="{FF2B5EF4-FFF2-40B4-BE49-F238E27FC236}">
                <a16:creationId xmlns:a16="http://schemas.microsoft.com/office/drawing/2014/main" id="{15EAB12D-7A3F-4CD0-AE61-0058AE495A84}"/>
              </a:ext>
            </a:extLst>
          </p:cNvPr>
          <p:cNvSpPr>
            <a:spLocks noGrp="1"/>
          </p:cNvSpPr>
          <p:nvPr>
            <p:ph type="body" sz="quarter" idx="13" hasCustomPrompt="1"/>
          </p:nvPr>
        </p:nvSpPr>
        <p:spPr>
          <a:xfrm>
            <a:off x="4883058" y="5562002"/>
            <a:ext cx="3564000" cy="684000"/>
          </a:xfrm>
        </p:spPr>
        <p:txBody>
          <a:bodyPr rtlCol="0" anchor="b"/>
          <a:lstStyle>
            <a:lvl1pPr marL="0" indent="0">
              <a:buNone/>
              <a:defRPr sz="700">
                <a:solidFill>
                  <a:schemeClr val="tx1">
                    <a:lumMod val="85000"/>
                    <a:lumOff val="15000"/>
                  </a:schemeClr>
                </a:solidFill>
              </a:defRPr>
            </a:lvl1pPr>
            <a:lvl2pPr marL="179388" indent="0">
              <a:buNone/>
              <a:defRPr/>
            </a:lvl2pPr>
            <a:lvl3pPr marL="360363" indent="0">
              <a:buNone/>
              <a:defRPr/>
            </a:lvl3pPr>
            <a:lvl4pPr marL="538162" indent="0">
              <a:buNone/>
              <a:defRPr/>
            </a:lvl4pPr>
            <a:lvl5pPr marL="717550" indent="0">
              <a:buNone/>
              <a:defRPr/>
            </a:lvl5pPr>
          </a:lstStyle>
          <a:p>
            <a:pPr lvl="0" rtl="0"/>
            <a:r>
              <a:rPr lang="de-DE" noProof="0" dirty="0"/>
              <a:t>Kontakt oder Impressum</a:t>
            </a:r>
          </a:p>
        </p:txBody>
      </p:sp>
      <p:cxnSp>
        <p:nvCxnSpPr>
          <p:cNvPr id="13" name="Gerader Verbinder 12">
            <a:extLst>
              <a:ext uri="{FF2B5EF4-FFF2-40B4-BE49-F238E27FC236}">
                <a16:creationId xmlns:a16="http://schemas.microsoft.com/office/drawing/2014/main" id="{F2F18361-356C-4BAD-9036-59F46A4DEDEE}"/>
              </a:ext>
            </a:extLst>
          </p:cNvPr>
          <p:cNvCxnSpPr/>
          <p:nvPr userDrawn="1"/>
        </p:nvCxnSpPr>
        <p:spPr>
          <a:xfrm>
            <a:off x="8843058" y="0"/>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736F19C5-F79C-4078-9E6E-D22B5C68CCCD}"/>
              </a:ext>
            </a:extLst>
          </p:cNvPr>
          <p:cNvSpPr>
            <a:spLocks noGrp="1"/>
          </p:cNvSpPr>
          <p:nvPr>
            <p:ph type="title"/>
          </p:nvPr>
        </p:nvSpPr>
        <p:spPr/>
        <p:txBody>
          <a:bodyPr rtlCol="0"/>
          <a:lstStyle/>
          <a:p>
            <a:pPr rtl="0"/>
            <a:r>
              <a:rPr lang="de-DE" noProof="0"/>
              <a:t>Mastertitelformat bearbeiten</a:t>
            </a:r>
            <a:endParaRPr lang="de-DE" noProof="0" dirty="0"/>
          </a:p>
        </p:txBody>
      </p:sp>
    </p:spTree>
    <p:extLst>
      <p:ext uri="{BB962C8B-B14F-4D97-AF65-F5344CB8AC3E}">
        <p14:creationId xmlns:p14="http://schemas.microsoft.com/office/powerpoint/2010/main" val="3255856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elfolie">
    <p:spTree>
      <p:nvGrpSpPr>
        <p:cNvPr id="1" name=""/>
        <p:cNvGrpSpPr/>
        <p:nvPr/>
      </p:nvGrpSpPr>
      <p:grpSpPr>
        <a:xfrm>
          <a:off x="0" y="0"/>
          <a:ext cx="0" cy="0"/>
          <a:chOff x="0" y="0"/>
          <a:chExt cx="0" cy="0"/>
        </a:xfrm>
      </p:grpSpPr>
      <p:cxnSp>
        <p:nvCxnSpPr>
          <p:cNvPr id="25" name="Gerader Verbinder 24">
            <a:extLst>
              <a:ext uri="{FF2B5EF4-FFF2-40B4-BE49-F238E27FC236}">
                <a16:creationId xmlns:a16="http://schemas.microsoft.com/office/drawing/2014/main" id="{292240DD-3F62-43BF-BD5E-8AB6699BD461}"/>
              </a:ext>
            </a:extLst>
          </p:cNvPr>
          <p:cNvCxnSpPr/>
          <p:nvPr userDrawn="1"/>
        </p:nvCxnSpPr>
        <p:spPr>
          <a:xfrm>
            <a:off x="4572000" y="0"/>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0" name="Rechteck 49">
            <a:extLst>
              <a:ext uri="{FF2B5EF4-FFF2-40B4-BE49-F238E27FC236}">
                <a16:creationId xmlns:a16="http://schemas.microsoft.com/office/drawing/2014/main" id="{D5C8FB10-9B7A-4F49-8B95-3F691E04A59A}"/>
              </a:ext>
            </a:extLst>
          </p:cNvPr>
          <p:cNvSpPr/>
          <p:nvPr userDrawn="1"/>
        </p:nvSpPr>
        <p:spPr>
          <a:xfrm>
            <a:off x="252000" y="252000"/>
            <a:ext cx="8640000" cy="635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sp>
        <p:nvSpPr>
          <p:cNvPr id="51" name="Rechteck 50">
            <a:extLst>
              <a:ext uri="{FF2B5EF4-FFF2-40B4-BE49-F238E27FC236}">
                <a16:creationId xmlns:a16="http://schemas.microsoft.com/office/drawing/2014/main" id="{5E9C61F3-4A01-44A4-B9D8-69B0D2808B2F}"/>
              </a:ext>
            </a:extLst>
          </p:cNvPr>
          <p:cNvSpPr/>
          <p:nvPr userDrawn="1"/>
        </p:nvSpPr>
        <p:spPr>
          <a:xfrm>
            <a:off x="3852001" y="646981"/>
            <a:ext cx="719405" cy="78934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sp>
        <p:nvSpPr>
          <p:cNvPr id="54" name="Bildplatzhalter 53">
            <a:extLst>
              <a:ext uri="{FF2B5EF4-FFF2-40B4-BE49-F238E27FC236}">
                <a16:creationId xmlns:a16="http://schemas.microsoft.com/office/drawing/2014/main" id="{40C6C832-287E-4441-A1B3-9F65CAD57D33}"/>
              </a:ext>
            </a:extLst>
          </p:cNvPr>
          <p:cNvSpPr>
            <a:spLocks noGrp="1"/>
          </p:cNvSpPr>
          <p:nvPr>
            <p:ph type="pic" sz="quarter" idx="31" hasCustomPrompt="1"/>
          </p:nvPr>
        </p:nvSpPr>
        <p:spPr>
          <a:xfrm>
            <a:off x="2232001" y="238059"/>
            <a:ext cx="2339999" cy="6354000"/>
          </a:xfrm>
          <a:custGeom>
            <a:avLst/>
            <a:gdLst>
              <a:gd name="connsiteX0" fmla="*/ 0 w 2339999"/>
              <a:gd name="connsiteY0" fmla="*/ 0 h 6354000"/>
              <a:gd name="connsiteX1" fmla="*/ 2339999 w 2339999"/>
              <a:gd name="connsiteY1" fmla="*/ 0 h 6354000"/>
              <a:gd name="connsiteX2" fmla="*/ 2339999 w 2339999"/>
              <a:gd name="connsiteY2" fmla="*/ 489534 h 6354000"/>
              <a:gd name="connsiteX3" fmla="*/ 1811752 w 2339999"/>
              <a:gd name="connsiteY3" fmla="*/ 489534 h 6354000"/>
              <a:gd name="connsiteX4" fmla="*/ 1811752 w 2339999"/>
              <a:gd name="connsiteY4" fmla="*/ 1143107 h 6354000"/>
              <a:gd name="connsiteX5" fmla="*/ 2339999 w 2339999"/>
              <a:gd name="connsiteY5" fmla="*/ 1143107 h 6354000"/>
              <a:gd name="connsiteX6" fmla="*/ 2339999 w 2339999"/>
              <a:gd name="connsiteY6" fmla="*/ 6354000 h 6354000"/>
              <a:gd name="connsiteX7" fmla="*/ 0 w 2339999"/>
              <a:gd name="connsiteY7" fmla="*/ 6354000 h 63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9999" h="6354000">
                <a:moveTo>
                  <a:pt x="0" y="0"/>
                </a:moveTo>
                <a:lnTo>
                  <a:pt x="2339999" y="0"/>
                </a:lnTo>
                <a:lnTo>
                  <a:pt x="2339999" y="489534"/>
                </a:lnTo>
                <a:lnTo>
                  <a:pt x="1811752" y="489534"/>
                </a:lnTo>
                <a:lnTo>
                  <a:pt x="1811752" y="1143107"/>
                </a:lnTo>
                <a:lnTo>
                  <a:pt x="2339999" y="1143107"/>
                </a:lnTo>
                <a:lnTo>
                  <a:pt x="2339999" y="6354000"/>
                </a:lnTo>
                <a:lnTo>
                  <a:pt x="0" y="6354000"/>
                </a:lnTo>
                <a:close/>
              </a:path>
            </a:pathLst>
          </a:custGeom>
          <a:solidFill>
            <a:schemeClr val="tx1">
              <a:lumMod val="85000"/>
              <a:lumOff val="15000"/>
            </a:schemeClr>
          </a:solidFill>
        </p:spPr>
        <p:txBody>
          <a:bodyPr wrap="square" rtlCol="0" anchor="ctr">
            <a:noAutofit/>
          </a:bodyPr>
          <a:lstStyle>
            <a:lvl1pPr marL="0" indent="0" algn="ctr">
              <a:buNone/>
              <a:defRPr i="1">
                <a:solidFill>
                  <a:schemeClr val="bg1"/>
                </a:solidFill>
              </a:defRPr>
            </a:lvl1pPr>
          </a:lstStyle>
          <a:p>
            <a:pPr rtl="0"/>
            <a:r>
              <a:rPr lang="de-DE" noProof="0" dirty="0"/>
              <a:t>Fügen Sie ein Foto ein</a:t>
            </a:r>
          </a:p>
        </p:txBody>
      </p:sp>
      <p:sp>
        <p:nvSpPr>
          <p:cNvPr id="12" name="Bildplatzhalter 11">
            <a:extLst>
              <a:ext uri="{FF2B5EF4-FFF2-40B4-BE49-F238E27FC236}">
                <a16:creationId xmlns:a16="http://schemas.microsoft.com/office/drawing/2014/main" id="{A6448104-B5CB-41CF-9026-48C5A7CA83EC}"/>
              </a:ext>
            </a:extLst>
          </p:cNvPr>
          <p:cNvSpPr>
            <a:spLocks noGrp="1"/>
          </p:cNvSpPr>
          <p:nvPr>
            <p:ph type="pic" sz="quarter" idx="11" hasCustomPrompt="1"/>
          </p:nvPr>
        </p:nvSpPr>
        <p:spPr>
          <a:xfrm>
            <a:off x="612000" y="421575"/>
            <a:ext cx="1260000" cy="1260000"/>
          </a:xfrm>
          <a:solidFill>
            <a:schemeClr val="bg1"/>
          </a:solidFill>
        </p:spPr>
        <p:txBody>
          <a:bodyPr lIns="180000" rIns="180000" rtlCol="0" anchor="ctr"/>
          <a:lstStyle>
            <a:lvl1pPr marL="0" indent="0" algn="ctr">
              <a:buNone/>
              <a:defRPr i="1"/>
            </a:lvl1pPr>
          </a:lstStyle>
          <a:p>
            <a:pPr rtl="0"/>
            <a:r>
              <a:rPr lang="de-DE" noProof="0" dirty="0"/>
              <a:t>Autoren- oder </a:t>
            </a:r>
            <a:r>
              <a:rPr lang="de-DE" noProof="0" dirty="0" err="1"/>
              <a:t>Teamfoto</a:t>
            </a:r>
            <a:r>
              <a:rPr lang="de-DE" noProof="0" dirty="0"/>
              <a:t> hier einfügen oder ziehen und ablegen</a:t>
            </a:r>
          </a:p>
        </p:txBody>
      </p:sp>
      <p:sp>
        <p:nvSpPr>
          <p:cNvPr id="8" name="Textplatzhalter 13">
            <a:extLst>
              <a:ext uri="{FF2B5EF4-FFF2-40B4-BE49-F238E27FC236}">
                <a16:creationId xmlns:a16="http://schemas.microsoft.com/office/drawing/2014/main" id="{9124A8AC-4034-49D6-A0CA-33E44760E05B}"/>
              </a:ext>
            </a:extLst>
          </p:cNvPr>
          <p:cNvSpPr>
            <a:spLocks noGrp="1"/>
          </p:cNvSpPr>
          <p:nvPr>
            <p:ph type="body" sz="quarter" idx="12" hasCustomPrompt="1"/>
          </p:nvPr>
        </p:nvSpPr>
        <p:spPr>
          <a:xfrm>
            <a:off x="612000" y="2396325"/>
            <a:ext cx="1260000" cy="3560745"/>
          </a:xfrm>
        </p:spPr>
        <p:txBody>
          <a:bodyPr rtlCol="0"/>
          <a:lstStyle>
            <a:lvl1pPr marL="0" indent="0">
              <a:lnSpc>
                <a:spcPts val="1200"/>
              </a:lnSpc>
              <a:spcBef>
                <a:spcPts val="0"/>
              </a:spcBef>
              <a:buNone/>
              <a:defRPr sz="800">
                <a:solidFill>
                  <a:schemeClr val="tx1">
                    <a:lumMod val="85000"/>
                    <a:lumOff val="15000"/>
                  </a:schemeClr>
                </a:solidFill>
              </a:defRPr>
            </a:lvl1pPr>
            <a:lvl2pPr marL="179388" indent="0">
              <a:buNone/>
              <a:defRPr/>
            </a:lvl2pPr>
            <a:lvl3pPr marL="360363" indent="0">
              <a:buNone/>
              <a:defRPr/>
            </a:lvl3pPr>
            <a:lvl4pPr marL="538162" indent="0">
              <a:buNone/>
              <a:defRPr/>
            </a:lvl4pPr>
            <a:lvl5pPr marL="717550" indent="0">
              <a:buNone/>
              <a:defRPr/>
            </a:lvl5pPr>
          </a:lstStyle>
          <a:p>
            <a:pPr lvl="0" rtl="0"/>
            <a:r>
              <a:rPr lang="de-DE" noProof="0" dirty="0"/>
              <a:t>Informationen zu dieser Ausgabe/Anmerkung der Redaktion:</a:t>
            </a:r>
          </a:p>
        </p:txBody>
      </p:sp>
      <p:sp>
        <p:nvSpPr>
          <p:cNvPr id="13" name="Textplatzhalter 19">
            <a:extLst>
              <a:ext uri="{FF2B5EF4-FFF2-40B4-BE49-F238E27FC236}">
                <a16:creationId xmlns:a16="http://schemas.microsoft.com/office/drawing/2014/main" id="{D7E4C765-DA62-4482-BCCE-303DAF1AE048}"/>
              </a:ext>
            </a:extLst>
          </p:cNvPr>
          <p:cNvSpPr>
            <a:spLocks noGrp="1"/>
          </p:cNvSpPr>
          <p:nvPr>
            <p:ph type="body" sz="quarter" idx="14" hasCustomPrompt="1"/>
          </p:nvPr>
        </p:nvSpPr>
        <p:spPr>
          <a:xfrm>
            <a:off x="612000" y="1876950"/>
            <a:ext cx="1260000" cy="324000"/>
          </a:xfrm>
          <a:noFill/>
        </p:spPr>
        <p:txBody>
          <a:bodyPr lIns="0" tIns="36000" rIns="0" rtlCol="0"/>
          <a:lstStyle>
            <a:lvl1pPr marL="0" indent="0" algn="l">
              <a:buNone/>
              <a:defRPr sz="900">
                <a:latin typeface="+mj-lt"/>
              </a:defRPr>
            </a:lvl1pPr>
            <a:lvl2pPr marL="179388" indent="0">
              <a:buNone/>
              <a:defRPr>
                <a:latin typeface="+mj-lt"/>
              </a:defRPr>
            </a:lvl2pPr>
            <a:lvl3pPr marL="360363" indent="0">
              <a:buNone/>
              <a:defRPr>
                <a:latin typeface="+mj-lt"/>
              </a:defRPr>
            </a:lvl3pPr>
            <a:lvl4pPr marL="538162" indent="0">
              <a:buNone/>
              <a:defRPr>
                <a:latin typeface="+mj-lt"/>
              </a:defRPr>
            </a:lvl4pPr>
            <a:lvl5pPr marL="717550" indent="0">
              <a:buNone/>
              <a:defRPr>
                <a:latin typeface="+mj-lt"/>
              </a:defRPr>
            </a:lvl5pPr>
          </a:lstStyle>
          <a:p>
            <a:pPr lvl="0" rtl="0"/>
            <a:r>
              <a:rPr lang="de-DE" noProof="0" dirty="0"/>
              <a:t>Name des Autors/des Redaktionsteams</a:t>
            </a:r>
          </a:p>
        </p:txBody>
      </p:sp>
      <p:sp>
        <p:nvSpPr>
          <p:cNvPr id="16" name="Textplatzhalter 19">
            <a:extLst>
              <a:ext uri="{FF2B5EF4-FFF2-40B4-BE49-F238E27FC236}">
                <a16:creationId xmlns:a16="http://schemas.microsoft.com/office/drawing/2014/main" id="{B38B2678-D7C5-44EF-954C-DD65F9CF7B11}"/>
              </a:ext>
            </a:extLst>
          </p:cNvPr>
          <p:cNvSpPr>
            <a:spLocks noGrp="1"/>
          </p:cNvSpPr>
          <p:nvPr>
            <p:ph type="body" sz="quarter" idx="15" hasCustomPrompt="1"/>
          </p:nvPr>
        </p:nvSpPr>
        <p:spPr>
          <a:xfrm>
            <a:off x="612000" y="6119535"/>
            <a:ext cx="1260000" cy="324000"/>
          </a:xfrm>
          <a:noFill/>
        </p:spPr>
        <p:txBody>
          <a:bodyPr lIns="0" tIns="36000" rIns="0" rtlCol="0"/>
          <a:lstStyle>
            <a:lvl1pPr marL="0" indent="0" algn="l">
              <a:buNone/>
              <a:defRPr sz="900">
                <a:latin typeface="+mj-lt"/>
              </a:defRPr>
            </a:lvl1pPr>
            <a:lvl2pPr marL="179388" indent="0">
              <a:buNone/>
              <a:defRPr>
                <a:latin typeface="+mj-lt"/>
              </a:defRPr>
            </a:lvl2pPr>
            <a:lvl3pPr marL="360363" indent="0">
              <a:buNone/>
              <a:defRPr>
                <a:latin typeface="+mj-lt"/>
              </a:defRPr>
            </a:lvl3pPr>
            <a:lvl4pPr marL="538162" indent="0">
              <a:buNone/>
              <a:defRPr>
                <a:latin typeface="+mj-lt"/>
              </a:defRPr>
            </a:lvl4pPr>
            <a:lvl5pPr marL="717550" indent="0">
              <a:buNone/>
              <a:defRPr>
                <a:latin typeface="+mj-lt"/>
              </a:defRPr>
            </a:lvl5pPr>
          </a:lstStyle>
          <a:p>
            <a:pPr lvl="0" rtl="0"/>
            <a:r>
              <a:rPr lang="de-DE" noProof="0" dirty="0"/>
              <a:t>Twitter-Handle, E-Mail-Adresse oder Telefonnummer</a:t>
            </a:r>
          </a:p>
        </p:txBody>
      </p:sp>
      <p:sp>
        <p:nvSpPr>
          <p:cNvPr id="11" name="Titel 10">
            <a:extLst>
              <a:ext uri="{FF2B5EF4-FFF2-40B4-BE49-F238E27FC236}">
                <a16:creationId xmlns:a16="http://schemas.microsoft.com/office/drawing/2014/main" id="{6D21E38F-466D-4144-B739-52E6DE63978F}"/>
              </a:ext>
            </a:extLst>
          </p:cNvPr>
          <p:cNvSpPr>
            <a:spLocks noGrp="1"/>
          </p:cNvSpPr>
          <p:nvPr>
            <p:ph type="title" hasCustomPrompt="1"/>
          </p:nvPr>
        </p:nvSpPr>
        <p:spPr>
          <a:xfrm>
            <a:off x="4571999" y="724619"/>
            <a:ext cx="2380891" cy="646981"/>
          </a:xfrm>
          <a:solidFill>
            <a:schemeClr val="accent3">
              <a:lumMod val="50000"/>
            </a:schemeClr>
          </a:solidFill>
        </p:spPr>
        <p:txBody>
          <a:bodyPr lIns="324000" rtlCol="0" anchor="ctr"/>
          <a:lstStyle>
            <a:lvl1pPr>
              <a:defRPr sz="3200" b="1">
                <a:solidFill>
                  <a:schemeClr val="bg1"/>
                </a:solidFill>
              </a:defRPr>
            </a:lvl1pPr>
          </a:lstStyle>
          <a:p>
            <a:pPr rtl="0"/>
            <a:r>
              <a:rPr lang="de-DE" noProof="0" dirty="0"/>
              <a:t>Titel</a:t>
            </a:r>
          </a:p>
        </p:txBody>
      </p:sp>
      <p:sp>
        <p:nvSpPr>
          <p:cNvPr id="23" name="Bildplatzhalter 22">
            <a:extLst>
              <a:ext uri="{FF2B5EF4-FFF2-40B4-BE49-F238E27FC236}">
                <a16:creationId xmlns:a16="http://schemas.microsoft.com/office/drawing/2014/main" id="{EA5D6AF7-72EE-4462-803E-E2B8DF69C0C3}"/>
              </a:ext>
            </a:extLst>
          </p:cNvPr>
          <p:cNvSpPr>
            <a:spLocks noGrp="1"/>
          </p:cNvSpPr>
          <p:nvPr>
            <p:ph type="pic" sz="quarter" idx="16" hasCustomPrompt="1"/>
          </p:nvPr>
        </p:nvSpPr>
        <p:spPr>
          <a:xfrm>
            <a:off x="7425670" y="1436324"/>
            <a:ext cx="1188000" cy="1188000"/>
          </a:xfrm>
          <a:solidFill>
            <a:schemeClr val="bg1"/>
          </a:solidFill>
        </p:spPr>
        <p:txBody>
          <a:bodyPr rtlCol="0" anchor="ctr"/>
          <a:lstStyle>
            <a:lvl1pPr marL="0" indent="0" algn="ctr">
              <a:buNone/>
              <a:defRPr i="1"/>
            </a:lvl1pPr>
          </a:lstStyle>
          <a:p>
            <a:pPr rtl="0"/>
            <a:r>
              <a:rPr lang="de-DE" noProof="0" dirty="0"/>
              <a:t>Fügen Sie ein Foto ein</a:t>
            </a:r>
          </a:p>
        </p:txBody>
      </p:sp>
      <p:sp>
        <p:nvSpPr>
          <p:cNvPr id="27" name="Textplatzhalter 26">
            <a:extLst>
              <a:ext uri="{FF2B5EF4-FFF2-40B4-BE49-F238E27FC236}">
                <a16:creationId xmlns:a16="http://schemas.microsoft.com/office/drawing/2014/main" id="{039CDCEA-DDBC-484D-8B7C-A442758FE630}"/>
              </a:ext>
            </a:extLst>
          </p:cNvPr>
          <p:cNvSpPr>
            <a:spLocks noGrp="1"/>
          </p:cNvSpPr>
          <p:nvPr>
            <p:ph type="body" sz="quarter" idx="18" hasCustomPrompt="1"/>
          </p:nvPr>
        </p:nvSpPr>
        <p:spPr>
          <a:xfrm>
            <a:off x="7425670" y="2701956"/>
            <a:ext cx="972000" cy="432000"/>
          </a:xfrm>
        </p:spPr>
        <p:txBody>
          <a:bodyPr rtlCol="0"/>
          <a:lstStyle>
            <a:lvl1pPr marL="0" indent="0">
              <a:buNone/>
              <a:defRPr sz="1500"/>
            </a:lvl1pPr>
            <a:lvl2pPr marL="179388" indent="0">
              <a:buNone/>
              <a:defRPr sz="1500"/>
            </a:lvl2pPr>
            <a:lvl3pPr marL="360363" indent="0">
              <a:buNone/>
              <a:defRPr sz="1500"/>
            </a:lvl3pPr>
            <a:lvl4pPr marL="538162" indent="0">
              <a:buNone/>
              <a:defRPr sz="1500"/>
            </a:lvl4pPr>
            <a:lvl5pPr marL="717550" indent="0">
              <a:buNone/>
              <a:defRPr sz="1500"/>
            </a:lvl5pPr>
          </a:lstStyle>
          <a:p>
            <a:pPr lvl="0" rtl="0"/>
            <a:r>
              <a:rPr lang="de-DE" noProof="0" dirty="0"/>
              <a:t>Abschnittsüberschrift</a:t>
            </a:r>
          </a:p>
        </p:txBody>
      </p:sp>
      <p:sp>
        <p:nvSpPr>
          <p:cNvPr id="29" name="Textplatzhalter 28">
            <a:extLst>
              <a:ext uri="{FF2B5EF4-FFF2-40B4-BE49-F238E27FC236}">
                <a16:creationId xmlns:a16="http://schemas.microsoft.com/office/drawing/2014/main" id="{66F4022A-4BE0-4704-972A-4ED5ADC9E239}"/>
              </a:ext>
            </a:extLst>
          </p:cNvPr>
          <p:cNvSpPr>
            <a:spLocks noGrp="1"/>
          </p:cNvSpPr>
          <p:nvPr>
            <p:ph type="body" sz="quarter" idx="19" hasCustomPrompt="1"/>
          </p:nvPr>
        </p:nvSpPr>
        <p:spPr>
          <a:xfrm>
            <a:off x="7425670" y="3144409"/>
            <a:ext cx="972000" cy="396000"/>
          </a:xfrm>
        </p:spPr>
        <p:txBody>
          <a:bodyPr rtlCol="0"/>
          <a:lstStyle>
            <a:lvl1pPr marL="0" indent="0">
              <a:buNone/>
              <a:defRPr/>
            </a:lvl1pPr>
            <a:lvl2pPr marL="179388" indent="0">
              <a:buNone/>
              <a:defRPr/>
            </a:lvl2pPr>
            <a:lvl3pPr marL="360363" indent="0">
              <a:buNone/>
              <a:defRPr/>
            </a:lvl3pPr>
            <a:lvl4pPr marL="538162" indent="0">
              <a:buNone/>
              <a:defRPr/>
            </a:lvl4pPr>
            <a:lvl5pPr marL="717550" indent="0">
              <a:buNone/>
              <a:defRPr/>
            </a:lvl5pPr>
          </a:lstStyle>
          <a:p>
            <a:pPr lvl="0" rtl="0"/>
            <a:r>
              <a:rPr lang="de-DE" noProof="0" dirty="0"/>
              <a:t>Abschnittsbeschreibung</a:t>
            </a:r>
          </a:p>
        </p:txBody>
      </p:sp>
      <p:sp>
        <p:nvSpPr>
          <p:cNvPr id="30" name="Bildplatzhalter 22">
            <a:extLst>
              <a:ext uri="{FF2B5EF4-FFF2-40B4-BE49-F238E27FC236}">
                <a16:creationId xmlns:a16="http://schemas.microsoft.com/office/drawing/2014/main" id="{C6DC1312-749D-4C4C-9866-33D9BEC433FF}"/>
              </a:ext>
            </a:extLst>
          </p:cNvPr>
          <p:cNvSpPr>
            <a:spLocks noGrp="1"/>
          </p:cNvSpPr>
          <p:nvPr>
            <p:ph type="pic" sz="quarter" idx="20" hasCustomPrompt="1"/>
          </p:nvPr>
        </p:nvSpPr>
        <p:spPr>
          <a:xfrm>
            <a:off x="6125138" y="4059313"/>
            <a:ext cx="1188000" cy="1188000"/>
          </a:xfrm>
          <a:solidFill>
            <a:schemeClr val="bg1"/>
          </a:solidFill>
        </p:spPr>
        <p:txBody>
          <a:bodyPr rtlCol="0" anchor="ctr"/>
          <a:lstStyle>
            <a:lvl1pPr marL="0" indent="0" algn="ctr">
              <a:buNone/>
              <a:defRPr i="1"/>
            </a:lvl1pPr>
          </a:lstStyle>
          <a:p>
            <a:pPr rtl="0"/>
            <a:r>
              <a:rPr lang="de-DE" noProof="0" dirty="0"/>
              <a:t>Fügen Sie ein Foto ein</a:t>
            </a:r>
          </a:p>
        </p:txBody>
      </p:sp>
      <p:sp>
        <p:nvSpPr>
          <p:cNvPr id="32" name="Textplatzhalter 28">
            <a:extLst>
              <a:ext uri="{FF2B5EF4-FFF2-40B4-BE49-F238E27FC236}">
                <a16:creationId xmlns:a16="http://schemas.microsoft.com/office/drawing/2014/main" id="{BDC226A0-A14E-460D-BD73-526B2B6D1E6E}"/>
              </a:ext>
            </a:extLst>
          </p:cNvPr>
          <p:cNvSpPr>
            <a:spLocks noGrp="1"/>
          </p:cNvSpPr>
          <p:nvPr>
            <p:ph type="body" sz="quarter" idx="22" hasCustomPrompt="1"/>
          </p:nvPr>
        </p:nvSpPr>
        <p:spPr>
          <a:xfrm>
            <a:off x="7425670" y="4888882"/>
            <a:ext cx="972000" cy="396000"/>
          </a:xfrm>
        </p:spPr>
        <p:txBody>
          <a:bodyPr rtlCol="0"/>
          <a:lstStyle>
            <a:lvl1pPr marL="0" indent="0">
              <a:buNone/>
              <a:defRPr/>
            </a:lvl1pPr>
            <a:lvl2pPr marL="179388" indent="0">
              <a:buNone/>
              <a:defRPr/>
            </a:lvl2pPr>
            <a:lvl3pPr marL="360363" indent="0">
              <a:buNone/>
              <a:defRPr/>
            </a:lvl3pPr>
            <a:lvl4pPr marL="538162" indent="0">
              <a:buNone/>
              <a:defRPr/>
            </a:lvl4pPr>
            <a:lvl5pPr marL="717550" indent="0">
              <a:buNone/>
              <a:defRPr/>
            </a:lvl5pPr>
          </a:lstStyle>
          <a:p>
            <a:pPr lvl="0" rtl="0"/>
            <a:r>
              <a:rPr lang="de-DE" noProof="0" dirty="0"/>
              <a:t>Abschnittsbeschreibung</a:t>
            </a:r>
          </a:p>
        </p:txBody>
      </p:sp>
      <p:sp>
        <p:nvSpPr>
          <p:cNvPr id="33" name="Textplatzhalter 26">
            <a:extLst>
              <a:ext uri="{FF2B5EF4-FFF2-40B4-BE49-F238E27FC236}">
                <a16:creationId xmlns:a16="http://schemas.microsoft.com/office/drawing/2014/main" id="{82DECE8B-2811-4E39-B0B5-B04844475197}"/>
              </a:ext>
            </a:extLst>
          </p:cNvPr>
          <p:cNvSpPr>
            <a:spLocks noGrp="1"/>
          </p:cNvSpPr>
          <p:nvPr>
            <p:ph type="body" sz="quarter" idx="23" hasCustomPrompt="1"/>
          </p:nvPr>
        </p:nvSpPr>
        <p:spPr>
          <a:xfrm>
            <a:off x="7425670" y="4437340"/>
            <a:ext cx="972000" cy="432000"/>
          </a:xfrm>
        </p:spPr>
        <p:txBody>
          <a:bodyPr rtlCol="0"/>
          <a:lstStyle>
            <a:lvl1pPr marL="0" indent="0">
              <a:buNone/>
              <a:defRPr sz="1500"/>
            </a:lvl1pPr>
            <a:lvl2pPr marL="179388" indent="0">
              <a:buNone/>
              <a:defRPr sz="1500"/>
            </a:lvl2pPr>
            <a:lvl3pPr marL="360363" indent="0">
              <a:buNone/>
              <a:defRPr sz="1500"/>
            </a:lvl3pPr>
            <a:lvl4pPr marL="538162" indent="0">
              <a:buNone/>
              <a:defRPr sz="1500"/>
            </a:lvl4pPr>
            <a:lvl5pPr marL="717550" indent="0">
              <a:buNone/>
              <a:defRPr sz="1500"/>
            </a:lvl5pPr>
          </a:lstStyle>
          <a:p>
            <a:pPr lvl="0" rtl="0"/>
            <a:r>
              <a:rPr lang="de-DE" noProof="0" dirty="0"/>
              <a:t>Abschnittsüberschrift</a:t>
            </a:r>
          </a:p>
        </p:txBody>
      </p:sp>
      <p:sp>
        <p:nvSpPr>
          <p:cNvPr id="34" name="Bildplatzhalter 22">
            <a:extLst>
              <a:ext uri="{FF2B5EF4-FFF2-40B4-BE49-F238E27FC236}">
                <a16:creationId xmlns:a16="http://schemas.microsoft.com/office/drawing/2014/main" id="{C145E4DD-1B70-40A7-A79B-F53A38F3EAF4}"/>
              </a:ext>
            </a:extLst>
          </p:cNvPr>
          <p:cNvSpPr>
            <a:spLocks noGrp="1"/>
          </p:cNvSpPr>
          <p:nvPr>
            <p:ph type="pic" sz="quarter" idx="24" hasCustomPrompt="1"/>
          </p:nvPr>
        </p:nvSpPr>
        <p:spPr>
          <a:xfrm>
            <a:off x="4932000" y="2142616"/>
            <a:ext cx="1188000" cy="1188000"/>
          </a:xfrm>
          <a:solidFill>
            <a:schemeClr val="bg1"/>
          </a:solidFill>
        </p:spPr>
        <p:txBody>
          <a:bodyPr rtlCol="0" anchor="ctr"/>
          <a:lstStyle>
            <a:lvl1pPr marL="0" indent="0" algn="ctr">
              <a:buNone/>
              <a:defRPr i="1"/>
            </a:lvl1pPr>
          </a:lstStyle>
          <a:p>
            <a:pPr rtl="0"/>
            <a:r>
              <a:rPr lang="de-DE" noProof="0" dirty="0"/>
              <a:t>Fügen Sie ein Foto ein</a:t>
            </a:r>
          </a:p>
        </p:txBody>
      </p:sp>
      <p:sp>
        <p:nvSpPr>
          <p:cNvPr id="35" name="Textplatzhalter 24">
            <a:extLst>
              <a:ext uri="{FF2B5EF4-FFF2-40B4-BE49-F238E27FC236}">
                <a16:creationId xmlns:a16="http://schemas.microsoft.com/office/drawing/2014/main" id="{E2A67A78-0F10-42C0-88B6-13744CFB3602}"/>
              </a:ext>
            </a:extLst>
          </p:cNvPr>
          <p:cNvSpPr>
            <a:spLocks noGrp="1"/>
          </p:cNvSpPr>
          <p:nvPr>
            <p:ph type="body" sz="quarter" idx="25" hasCustomPrompt="1"/>
          </p:nvPr>
        </p:nvSpPr>
        <p:spPr>
          <a:xfrm>
            <a:off x="4770202" y="1605750"/>
            <a:ext cx="712459" cy="914633"/>
          </a:xfrm>
        </p:spPr>
        <p:txBody>
          <a:bodyPr rtlCol="0"/>
          <a:lstStyle>
            <a:lvl1pPr marL="0" indent="0">
              <a:lnSpc>
                <a:spcPts val="9000"/>
              </a:lnSpc>
              <a:spcBef>
                <a:spcPts val="0"/>
              </a:spcBef>
              <a:buNone/>
              <a:defRPr sz="10000" spc="-2000" baseline="0"/>
            </a:lvl1pPr>
            <a:lvl2pPr marL="179388" indent="0">
              <a:buNone/>
              <a:defRPr/>
            </a:lvl2pPr>
            <a:lvl3pPr marL="360363" indent="0">
              <a:buNone/>
              <a:defRPr/>
            </a:lvl3pPr>
            <a:lvl4pPr marL="538162" indent="0">
              <a:buNone/>
              <a:defRPr/>
            </a:lvl4pPr>
            <a:lvl5pPr marL="717550" indent="0">
              <a:buNone/>
              <a:defRPr/>
            </a:lvl5pPr>
          </a:lstStyle>
          <a:p>
            <a:pPr lvl="0" rtl="0"/>
            <a:r>
              <a:rPr lang="de-DE" noProof="0" dirty="0"/>
              <a:t>8</a:t>
            </a:r>
          </a:p>
        </p:txBody>
      </p:sp>
      <p:sp>
        <p:nvSpPr>
          <p:cNvPr id="36" name="Textplatzhalter 28">
            <a:extLst>
              <a:ext uri="{FF2B5EF4-FFF2-40B4-BE49-F238E27FC236}">
                <a16:creationId xmlns:a16="http://schemas.microsoft.com/office/drawing/2014/main" id="{6478D7BE-B4ED-4F54-BA23-3E36A3B1AB3A}"/>
              </a:ext>
            </a:extLst>
          </p:cNvPr>
          <p:cNvSpPr>
            <a:spLocks noGrp="1"/>
          </p:cNvSpPr>
          <p:nvPr>
            <p:ph type="body" sz="quarter" idx="26" hasCustomPrompt="1"/>
          </p:nvPr>
        </p:nvSpPr>
        <p:spPr>
          <a:xfrm>
            <a:off x="4932000" y="3861313"/>
            <a:ext cx="972000" cy="396000"/>
          </a:xfrm>
        </p:spPr>
        <p:txBody>
          <a:bodyPr rtlCol="0"/>
          <a:lstStyle>
            <a:lvl1pPr marL="0" indent="0">
              <a:buNone/>
              <a:defRPr/>
            </a:lvl1pPr>
            <a:lvl2pPr marL="179388" indent="0">
              <a:buNone/>
              <a:defRPr/>
            </a:lvl2pPr>
            <a:lvl3pPr marL="360363" indent="0">
              <a:buNone/>
              <a:defRPr/>
            </a:lvl3pPr>
            <a:lvl4pPr marL="538162" indent="0">
              <a:buNone/>
              <a:defRPr/>
            </a:lvl4pPr>
            <a:lvl5pPr marL="717550" indent="0">
              <a:buNone/>
              <a:defRPr/>
            </a:lvl5pPr>
          </a:lstStyle>
          <a:p>
            <a:pPr lvl="0" rtl="0"/>
            <a:r>
              <a:rPr lang="de-DE" noProof="0" dirty="0"/>
              <a:t>Abschnittsbeschreibung</a:t>
            </a:r>
          </a:p>
        </p:txBody>
      </p:sp>
      <p:sp>
        <p:nvSpPr>
          <p:cNvPr id="37" name="Textplatzhalter 26">
            <a:extLst>
              <a:ext uri="{FF2B5EF4-FFF2-40B4-BE49-F238E27FC236}">
                <a16:creationId xmlns:a16="http://schemas.microsoft.com/office/drawing/2014/main" id="{9E412E95-7185-4D23-B84E-D2703D8F0B3C}"/>
              </a:ext>
            </a:extLst>
          </p:cNvPr>
          <p:cNvSpPr>
            <a:spLocks noGrp="1"/>
          </p:cNvSpPr>
          <p:nvPr>
            <p:ph type="body" sz="quarter" idx="27" hasCustomPrompt="1"/>
          </p:nvPr>
        </p:nvSpPr>
        <p:spPr>
          <a:xfrm>
            <a:off x="4932000" y="3415059"/>
            <a:ext cx="972000" cy="432000"/>
          </a:xfrm>
        </p:spPr>
        <p:txBody>
          <a:bodyPr rtlCol="0"/>
          <a:lstStyle>
            <a:lvl1pPr marL="0" indent="0">
              <a:buNone/>
              <a:defRPr sz="1500"/>
            </a:lvl1pPr>
            <a:lvl2pPr marL="179388" indent="0">
              <a:buNone/>
              <a:defRPr sz="1500"/>
            </a:lvl2pPr>
            <a:lvl3pPr marL="360363" indent="0">
              <a:buNone/>
              <a:defRPr sz="1500"/>
            </a:lvl3pPr>
            <a:lvl4pPr marL="538162" indent="0">
              <a:buNone/>
              <a:defRPr sz="1500"/>
            </a:lvl4pPr>
            <a:lvl5pPr marL="717550" indent="0">
              <a:buNone/>
              <a:defRPr sz="1500"/>
            </a:lvl5pPr>
          </a:lstStyle>
          <a:p>
            <a:pPr lvl="0" rtl="0"/>
            <a:r>
              <a:rPr lang="de-DE" noProof="0" dirty="0"/>
              <a:t>Abschnittsüberschrift</a:t>
            </a:r>
          </a:p>
        </p:txBody>
      </p:sp>
      <p:sp>
        <p:nvSpPr>
          <p:cNvPr id="39" name="Textplatzhalter 38">
            <a:extLst>
              <a:ext uri="{FF2B5EF4-FFF2-40B4-BE49-F238E27FC236}">
                <a16:creationId xmlns:a16="http://schemas.microsoft.com/office/drawing/2014/main" id="{AA50C935-E49A-4AC8-8086-818FA9BFFE6E}"/>
              </a:ext>
            </a:extLst>
          </p:cNvPr>
          <p:cNvSpPr>
            <a:spLocks noGrp="1"/>
          </p:cNvSpPr>
          <p:nvPr>
            <p:ph type="body" sz="quarter" idx="28" hasCustomPrompt="1"/>
          </p:nvPr>
        </p:nvSpPr>
        <p:spPr>
          <a:xfrm>
            <a:off x="6110941" y="5578500"/>
            <a:ext cx="1835234" cy="775574"/>
          </a:xfrm>
        </p:spPr>
        <p:txBody>
          <a:bodyPr rtlCol="0"/>
          <a:lstStyle>
            <a:lvl1pPr marL="0" indent="0" defTabSz="762000">
              <a:lnSpc>
                <a:spcPct val="100000"/>
              </a:lnSpc>
              <a:spcBef>
                <a:spcPts val="0"/>
              </a:spcBef>
              <a:spcAft>
                <a:spcPts val="0"/>
              </a:spcAft>
              <a:buNone/>
              <a:defRPr sz="900"/>
            </a:lvl1pPr>
            <a:lvl2pPr marL="179388" indent="0">
              <a:buNone/>
              <a:defRPr/>
            </a:lvl2pPr>
            <a:lvl3pPr marL="360363" indent="0">
              <a:buNone/>
              <a:defRPr/>
            </a:lvl3pPr>
            <a:lvl4pPr marL="538162" indent="0">
              <a:buNone/>
              <a:defRPr/>
            </a:lvl4pPr>
            <a:lvl5pPr marL="717550" indent="0">
              <a:buNone/>
              <a:defRPr/>
            </a:lvl5pPr>
          </a:lstStyle>
          <a:p>
            <a:pPr lvl="0" rtl="0"/>
            <a:r>
              <a:rPr lang="de-DE" noProof="0" dirty="0"/>
              <a:t>Inhalt 		12</a:t>
            </a:r>
          </a:p>
        </p:txBody>
      </p:sp>
      <p:sp>
        <p:nvSpPr>
          <p:cNvPr id="41" name="Textplatzhalter 24">
            <a:extLst>
              <a:ext uri="{FF2B5EF4-FFF2-40B4-BE49-F238E27FC236}">
                <a16:creationId xmlns:a16="http://schemas.microsoft.com/office/drawing/2014/main" id="{C6DA1615-E4F2-4B1B-B51D-8831D491CAD0}"/>
              </a:ext>
            </a:extLst>
          </p:cNvPr>
          <p:cNvSpPr>
            <a:spLocks noGrp="1"/>
          </p:cNvSpPr>
          <p:nvPr>
            <p:ph type="body" sz="quarter" idx="29" hasCustomPrompt="1"/>
          </p:nvPr>
        </p:nvSpPr>
        <p:spPr>
          <a:xfrm>
            <a:off x="7313138" y="979007"/>
            <a:ext cx="712459" cy="914633"/>
          </a:xfrm>
        </p:spPr>
        <p:txBody>
          <a:bodyPr rtlCol="0"/>
          <a:lstStyle>
            <a:lvl1pPr marL="0" indent="0">
              <a:lnSpc>
                <a:spcPts val="9000"/>
              </a:lnSpc>
              <a:spcBef>
                <a:spcPts val="0"/>
              </a:spcBef>
              <a:buNone/>
              <a:defRPr sz="10000" spc="-2000" baseline="0"/>
            </a:lvl1pPr>
            <a:lvl2pPr marL="179388" indent="0">
              <a:buNone/>
              <a:defRPr/>
            </a:lvl2pPr>
            <a:lvl3pPr marL="360363" indent="0">
              <a:buNone/>
              <a:defRPr/>
            </a:lvl3pPr>
            <a:lvl4pPr marL="538162" indent="0">
              <a:buNone/>
              <a:defRPr/>
            </a:lvl4pPr>
            <a:lvl5pPr marL="717550" indent="0">
              <a:buNone/>
              <a:defRPr/>
            </a:lvl5pPr>
          </a:lstStyle>
          <a:p>
            <a:pPr lvl="0" rtl="0"/>
            <a:r>
              <a:rPr lang="de-DE" noProof="0" dirty="0"/>
              <a:t>8</a:t>
            </a:r>
          </a:p>
        </p:txBody>
      </p:sp>
      <p:sp>
        <p:nvSpPr>
          <p:cNvPr id="42" name="Textplatzhalter 24">
            <a:extLst>
              <a:ext uri="{FF2B5EF4-FFF2-40B4-BE49-F238E27FC236}">
                <a16:creationId xmlns:a16="http://schemas.microsoft.com/office/drawing/2014/main" id="{DFF94A92-D068-404D-8249-F72BB94D9C06}"/>
              </a:ext>
            </a:extLst>
          </p:cNvPr>
          <p:cNvSpPr>
            <a:spLocks noGrp="1"/>
          </p:cNvSpPr>
          <p:nvPr>
            <p:ph type="body" sz="quarter" idx="30" hasCustomPrompt="1"/>
          </p:nvPr>
        </p:nvSpPr>
        <p:spPr>
          <a:xfrm>
            <a:off x="5839541" y="3627801"/>
            <a:ext cx="712459" cy="914633"/>
          </a:xfrm>
        </p:spPr>
        <p:txBody>
          <a:bodyPr rtlCol="0"/>
          <a:lstStyle>
            <a:lvl1pPr marL="0" indent="0">
              <a:lnSpc>
                <a:spcPts val="9000"/>
              </a:lnSpc>
              <a:spcBef>
                <a:spcPts val="0"/>
              </a:spcBef>
              <a:buNone/>
              <a:defRPr sz="10000" spc="-2000" baseline="0"/>
            </a:lvl1pPr>
            <a:lvl2pPr marL="179388" indent="0">
              <a:buNone/>
              <a:defRPr/>
            </a:lvl2pPr>
            <a:lvl3pPr marL="360363" indent="0">
              <a:buNone/>
              <a:defRPr/>
            </a:lvl3pPr>
            <a:lvl4pPr marL="538162" indent="0">
              <a:buNone/>
              <a:defRPr/>
            </a:lvl4pPr>
            <a:lvl5pPr marL="717550" indent="0">
              <a:buNone/>
              <a:defRPr/>
            </a:lvl5pPr>
          </a:lstStyle>
          <a:p>
            <a:pPr lvl="0" rtl="0"/>
            <a:r>
              <a:rPr lang="de-DE" noProof="0" dirty="0"/>
              <a:t>8</a:t>
            </a:r>
          </a:p>
        </p:txBody>
      </p:sp>
      <p:sp>
        <p:nvSpPr>
          <p:cNvPr id="48" name="Textplatzhalter 28">
            <a:extLst>
              <a:ext uri="{FF2B5EF4-FFF2-40B4-BE49-F238E27FC236}">
                <a16:creationId xmlns:a16="http://schemas.microsoft.com/office/drawing/2014/main" id="{CDC8EED8-0ACD-4D8C-878C-1AC857B325A7}"/>
              </a:ext>
            </a:extLst>
          </p:cNvPr>
          <p:cNvSpPr>
            <a:spLocks noGrp="1"/>
          </p:cNvSpPr>
          <p:nvPr>
            <p:ph type="body" sz="quarter" idx="32" hasCustomPrompt="1"/>
          </p:nvPr>
        </p:nvSpPr>
        <p:spPr>
          <a:xfrm>
            <a:off x="2453513" y="5887031"/>
            <a:ext cx="1440000" cy="540000"/>
          </a:xfrm>
        </p:spPr>
        <p:txBody>
          <a:bodyPr rtlCol="0"/>
          <a:lstStyle>
            <a:lvl1pPr marL="0" indent="0">
              <a:buNone/>
              <a:defRPr sz="800">
                <a:solidFill>
                  <a:schemeClr val="bg1"/>
                </a:solidFill>
              </a:defRPr>
            </a:lvl1pPr>
            <a:lvl2pPr marL="179388" indent="0">
              <a:buNone/>
              <a:defRPr/>
            </a:lvl2pPr>
            <a:lvl3pPr marL="360363" indent="0">
              <a:buNone/>
              <a:defRPr/>
            </a:lvl3pPr>
            <a:lvl4pPr marL="538162" indent="0">
              <a:buNone/>
              <a:defRPr/>
            </a:lvl4pPr>
            <a:lvl5pPr marL="717550" indent="0">
              <a:buNone/>
              <a:defRPr/>
            </a:lvl5pPr>
          </a:lstStyle>
          <a:p>
            <a:pPr lvl="0" rtl="0"/>
            <a:r>
              <a:rPr lang="de-DE" noProof="0" dirty="0"/>
              <a:t>Abschnittsbeschreibung</a:t>
            </a:r>
          </a:p>
        </p:txBody>
      </p:sp>
      <p:sp>
        <p:nvSpPr>
          <p:cNvPr id="49" name="Textplatzhalter 26">
            <a:extLst>
              <a:ext uri="{FF2B5EF4-FFF2-40B4-BE49-F238E27FC236}">
                <a16:creationId xmlns:a16="http://schemas.microsoft.com/office/drawing/2014/main" id="{902D084A-6C33-445B-AD1B-E2B7FC4C4138}"/>
              </a:ext>
            </a:extLst>
          </p:cNvPr>
          <p:cNvSpPr>
            <a:spLocks noGrp="1"/>
          </p:cNvSpPr>
          <p:nvPr>
            <p:ph type="body" sz="quarter" idx="33" hasCustomPrompt="1"/>
          </p:nvPr>
        </p:nvSpPr>
        <p:spPr>
          <a:xfrm>
            <a:off x="2453513" y="5333318"/>
            <a:ext cx="1440000" cy="432000"/>
          </a:xfrm>
        </p:spPr>
        <p:txBody>
          <a:bodyPr rtlCol="0"/>
          <a:lstStyle>
            <a:lvl1pPr marL="0" indent="0">
              <a:buNone/>
              <a:defRPr sz="1500">
                <a:solidFill>
                  <a:schemeClr val="bg1"/>
                </a:solidFill>
              </a:defRPr>
            </a:lvl1pPr>
            <a:lvl2pPr marL="179388" indent="0">
              <a:buNone/>
              <a:defRPr sz="1500"/>
            </a:lvl2pPr>
            <a:lvl3pPr marL="360363" indent="0">
              <a:buNone/>
              <a:defRPr sz="1500"/>
            </a:lvl3pPr>
            <a:lvl4pPr marL="538162" indent="0">
              <a:buNone/>
              <a:defRPr sz="1500"/>
            </a:lvl4pPr>
            <a:lvl5pPr marL="717550" indent="0">
              <a:buNone/>
              <a:defRPr sz="1500"/>
            </a:lvl5pPr>
          </a:lstStyle>
          <a:p>
            <a:pPr lvl="0" rtl="0"/>
            <a:r>
              <a:rPr lang="de-DE" noProof="0" dirty="0"/>
              <a:t>Abschnittsüberschrift</a:t>
            </a:r>
          </a:p>
        </p:txBody>
      </p:sp>
    </p:spTree>
    <p:extLst>
      <p:ext uri="{BB962C8B-B14F-4D97-AF65-F5344CB8AC3E}">
        <p14:creationId xmlns:p14="http://schemas.microsoft.com/office/powerpoint/2010/main" val="3467992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12" name="Textplatzhalter 11">
            <a:extLst>
              <a:ext uri="{FF2B5EF4-FFF2-40B4-BE49-F238E27FC236}">
                <a16:creationId xmlns:a16="http://schemas.microsoft.com/office/drawing/2014/main" id="{93A24AD5-6139-4662-9AB6-EE2C3977AAA1}"/>
              </a:ext>
            </a:extLst>
          </p:cNvPr>
          <p:cNvSpPr>
            <a:spLocks noGrp="1"/>
          </p:cNvSpPr>
          <p:nvPr>
            <p:ph type="body" sz="quarter" idx="16" hasCustomPrompt="1"/>
          </p:nvPr>
        </p:nvSpPr>
        <p:spPr>
          <a:xfrm>
            <a:off x="6840000" y="252413"/>
            <a:ext cx="1692000" cy="1105213"/>
          </a:xfrm>
        </p:spPr>
        <p:txBody>
          <a:bodyPr rtlCol="0"/>
          <a:lstStyle>
            <a:lvl1pPr marL="0" indent="0">
              <a:buNone/>
              <a:defRPr/>
            </a:lvl1pPr>
            <a:lvl2pPr marL="179388" indent="0">
              <a:buNone/>
              <a:defRPr/>
            </a:lvl2pPr>
            <a:lvl3pPr marL="360363" indent="0">
              <a:buNone/>
              <a:defRPr/>
            </a:lvl3pPr>
            <a:lvl4pPr marL="538162" indent="0">
              <a:buNone/>
              <a:defRPr/>
            </a:lvl4pPr>
            <a:lvl5pPr marL="717550" indent="0">
              <a:buNone/>
              <a:defRPr/>
            </a:lvl5pPr>
          </a:lstStyle>
          <a:p>
            <a:pPr lvl="0" rtl="0"/>
            <a:r>
              <a:rPr lang="de-DE" noProof="0" dirty="0"/>
              <a:t>Textkörper rechte Spalte</a:t>
            </a:r>
          </a:p>
        </p:txBody>
      </p:sp>
      <p:sp>
        <p:nvSpPr>
          <p:cNvPr id="15" name="Textplatzhalter 14">
            <a:extLst>
              <a:ext uri="{FF2B5EF4-FFF2-40B4-BE49-F238E27FC236}">
                <a16:creationId xmlns:a16="http://schemas.microsoft.com/office/drawing/2014/main" id="{BC2A3B69-CB74-4412-B88C-A3F13F7B9D6C}"/>
              </a:ext>
            </a:extLst>
          </p:cNvPr>
          <p:cNvSpPr>
            <a:spLocks noGrp="1"/>
          </p:cNvSpPr>
          <p:nvPr>
            <p:ph type="body" sz="quarter" idx="17" hasCustomPrompt="1"/>
          </p:nvPr>
        </p:nvSpPr>
        <p:spPr>
          <a:xfrm>
            <a:off x="4932000" y="252414"/>
            <a:ext cx="1692000" cy="1965601"/>
          </a:xfrm>
        </p:spPr>
        <p:txBody>
          <a:bodyPr rtlCol="0"/>
          <a:lstStyle>
            <a:lvl1pPr marL="0" indent="0">
              <a:buNone/>
              <a:defRPr/>
            </a:lvl1pPr>
          </a:lstStyle>
          <a:p>
            <a:pPr lvl="0" rtl="0"/>
            <a:r>
              <a:rPr lang="de-DE" noProof="0" dirty="0"/>
              <a:t>Textkörper linke Spalte</a:t>
            </a:r>
          </a:p>
        </p:txBody>
      </p:sp>
      <p:sp>
        <p:nvSpPr>
          <p:cNvPr id="6" name="Bildplatzhalter 4">
            <a:extLst>
              <a:ext uri="{FF2B5EF4-FFF2-40B4-BE49-F238E27FC236}">
                <a16:creationId xmlns:a16="http://schemas.microsoft.com/office/drawing/2014/main" id="{58AAA1C1-0A27-4B81-B658-43FFED333DFF}"/>
              </a:ext>
            </a:extLst>
          </p:cNvPr>
          <p:cNvSpPr>
            <a:spLocks noGrp="1"/>
          </p:cNvSpPr>
          <p:nvPr>
            <p:ph type="pic" sz="quarter" idx="11" hasCustomPrompt="1"/>
          </p:nvPr>
        </p:nvSpPr>
        <p:spPr>
          <a:xfrm>
            <a:off x="252000" y="252000"/>
            <a:ext cx="4320000" cy="6354000"/>
          </a:xfrm>
          <a:solidFill>
            <a:schemeClr val="bg1">
              <a:lumMod val="95000"/>
            </a:schemeClr>
          </a:solidFill>
        </p:spPr>
        <p:txBody>
          <a:bodyPr tIns="0" rtlCol="0" anchor="ctr"/>
          <a:lstStyle>
            <a:lvl1pPr marL="0" indent="0" algn="ctr">
              <a:buFont typeface="Arial" panose="020B0604020202020204" pitchFamily="34" charset="0"/>
              <a:buNone/>
              <a:defRPr i="1"/>
            </a:lvl1pPr>
          </a:lstStyle>
          <a:p>
            <a:pPr rtl="0"/>
            <a:r>
              <a:rPr lang="de-DE" noProof="0" dirty="0"/>
              <a:t>Foto einfügen oder ziehen und ablegen</a:t>
            </a:r>
          </a:p>
        </p:txBody>
      </p:sp>
      <p:sp>
        <p:nvSpPr>
          <p:cNvPr id="8" name="Foliennummernplatzhalter 7">
            <a:extLst>
              <a:ext uri="{FF2B5EF4-FFF2-40B4-BE49-F238E27FC236}">
                <a16:creationId xmlns:a16="http://schemas.microsoft.com/office/drawing/2014/main" id="{62B3C64D-8199-4962-99BD-86C87979EBCE}"/>
              </a:ext>
            </a:extLst>
          </p:cNvPr>
          <p:cNvSpPr>
            <a:spLocks noGrp="1"/>
          </p:cNvSpPr>
          <p:nvPr>
            <p:ph type="sldNum" sz="quarter" idx="10"/>
          </p:nvPr>
        </p:nvSpPr>
        <p:spPr/>
        <p:txBody>
          <a:bodyPr rtlCol="0"/>
          <a:lstStyle/>
          <a:p>
            <a:pPr rtl="0"/>
            <a:fld id="{532FC13F-1B83-4403-B958-B22DAB31BBA7}" type="slidenum">
              <a:rPr lang="de-DE" noProof="0" smtClean="0"/>
              <a:t>‹Nr.›</a:t>
            </a:fld>
            <a:endParaRPr lang="de-DE" noProof="0" dirty="0"/>
          </a:p>
        </p:txBody>
      </p:sp>
      <p:sp>
        <p:nvSpPr>
          <p:cNvPr id="13" name="Titel 12">
            <a:extLst>
              <a:ext uri="{FF2B5EF4-FFF2-40B4-BE49-F238E27FC236}">
                <a16:creationId xmlns:a16="http://schemas.microsoft.com/office/drawing/2014/main" id="{6F36D4C8-BF40-42B0-ABC5-A5BA46574FF5}"/>
              </a:ext>
            </a:extLst>
          </p:cNvPr>
          <p:cNvSpPr>
            <a:spLocks noGrp="1"/>
          </p:cNvSpPr>
          <p:nvPr>
            <p:ph type="title" hasCustomPrompt="1"/>
          </p:nvPr>
        </p:nvSpPr>
        <p:spPr>
          <a:xfrm>
            <a:off x="1" y="4279923"/>
            <a:ext cx="3165894" cy="568325"/>
          </a:xfrm>
          <a:solidFill>
            <a:schemeClr val="accent1"/>
          </a:solidFill>
          <a:ln>
            <a:noFill/>
          </a:ln>
          <a:effectLst/>
        </p:spPr>
        <p:txBody>
          <a:bodyPr vert="horz" lIns="612000" tIns="72000" rIns="108000" bIns="72000" rtlCol="0" anchor="t">
            <a:noAutofit/>
          </a:bodyPr>
          <a:lstStyle>
            <a:lvl1pPr>
              <a:defRPr lang="en-US" sz="3600" b="1" cap="none" dirty="0">
                <a:ln w="6350">
                  <a:noFill/>
                  <a:prstDash val="solid"/>
                </a:ln>
                <a:solidFill>
                  <a:schemeClr val="tx1"/>
                </a:solidFill>
                <a:effectLst/>
              </a:defRPr>
            </a:lvl1pPr>
          </a:lstStyle>
          <a:p>
            <a:pPr lvl="0" rtl="0"/>
            <a:r>
              <a:rPr lang="de-DE" noProof="0" dirty="0"/>
              <a:t>Titel des Artikels</a:t>
            </a:r>
          </a:p>
        </p:txBody>
      </p:sp>
      <p:sp>
        <p:nvSpPr>
          <p:cNvPr id="5" name="Textplatzhalter 4">
            <a:extLst>
              <a:ext uri="{FF2B5EF4-FFF2-40B4-BE49-F238E27FC236}">
                <a16:creationId xmlns:a16="http://schemas.microsoft.com/office/drawing/2014/main" id="{7EA218BA-E52F-42E6-BF2A-4A9D2326EED2}"/>
              </a:ext>
            </a:extLst>
          </p:cNvPr>
          <p:cNvSpPr>
            <a:spLocks noGrp="1"/>
          </p:cNvSpPr>
          <p:nvPr>
            <p:ph type="body" sz="quarter" idx="12" hasCustomPrompt="1"/>
          </p:nvPr>
        </p:nvSpPr>
        <p:spPr>
          <a:xfrm>
            <a:off x="681787" y="4900734"/>
            <a:ext cx="2484108" cy="344278"/>
          </a:xfrm>
          <a:solidFill>
            <a:schemeClr val="bg1">
              <a:alpha val="80000"/>
            </a:schemeClr>
          </a:solidFill>
        </p:spPr>
        <p:txBody>
          <a:bodyPr lIns="108000" tIns="0" rIns="108000" rtlCol="0" anchor="ctr"/>
          <a:lstStyle>
            <a:lvl1pPr marL="0" indent="0">
              <a:lnSpc>
                <a:spcPct val="100000"/>
              </a:lnSpc>
              <a:buNone/>
              <a:defRPr sz="1600" i="1"/>
            </a:lvl1pPr>
            <a:lvl2pPr marL="179388" indent="0">
              <a:buNone/>
              <a:defRPr sz="1600"/>
            </a:lvl2pPr>
            <a:lvl3pPr marL="360363" indent="0">
              <a:buNone/>
              <a:defRPr sz="1600"/>
            </a:lvl3pPr>
            <a:lvl4pPr marL="538162" indent="0">
              <a:buNone/>
              <a:defRPr sz="1600"/>
            </a:lvl4pPr>
            <a:lvl5pPr marL="717550" indent="0">
              <a:buNone/>
              <a:defRPr sz="1600"/>
            </a:lvl5pPr>
          </a:lstStyle>
          <a:p>
            <a:pPr lvl="0" rtl="0"/>
            <a:r>
              <a:rPr lang="de-DE" noProof="0" dirty="0"/>
              <a:t>Untertitel oder Zusammenfassung des Themas</a:t>
            </a:r>
          </a:p>
        </p:txBody>
      </p:sp>
      <p:sp>
        <p:nvSpPr>
          <p:cNvPr id="9" name="Textplatzhalter 19">
            <a:extLst>
              <a:ext uri="{FF2B5EF4-FFF2-40B4-BE49-F238E27FC236}">
                <a16:creationId xmlns:a16="http://schemas.microsoft.com/office/drawing/2014/main" id="{A54DC75F-199C-45A2-BFAD-E094C6809851}"/>
              </a:ext>
            </a:extLst>
          </p:cNvPr>
          <p:cNvSpPr>
            <a:spLocks noGrp="1"/>
          </p:cNvSpPr>
          <p:nvPr>
            <p:ph type="body" sz="quarter" idx="15" hasCustomPrompt="1"/>
          </p:nvPr>
        </p:nvSpPr>
        <p:spPr>
          <a:xfrm>
            <a:off x="3727450" y="6336000"/>
            <a:ext cx="758286" cy="180000"/>
          </a:xfrm>
          <a:solidFill>
            <a:schemeClr val="bg1"/>
          </a:solidFill>
        </p:spPr>
        <p:txBody>
          <a:bodyPr lIns="108000" tIns="36000" rIns="108000" rtlCol="0"/>
          <a:lstStyle>
            <a:lvl1pPr marL="0" indent="0" algn="r">
              <a:buNone/>
              <a:defRPr sz="800" i="1">
                <a:latin typeface="+mj-lt"/>
              </a:defRPr>
            </a:lvl1pPr>
            <a:lvl2pPr marL="179388" indent="0">
              <a:buNone/>
              <a:defRPr>
                <a:latin typeface="+mj-lt"/>
              </a:defRPr>
            </a:lvl2pPr>
            <a:lvl3pPr marL="360363" indent="0">
              <a:buNone/>
              <a:defRPr>
                <a:latin typeface="+mj-lt"/>
              </a:defRPr>
            </a:lvl3pPr>
            <a:lvl4pPr marL="538162" indent="0">
              <a:buNone/>
              <a:defRPr>
                <a:latin typeface="+mj-lt"/>
              </a:defRPr>
            </a:lvl4pPr>
            <a:lvl5pPr marL="717550" indent="0">
              <a:buNone/>
              <a:defRPr>
                <a:latin typeface="+mj-lt"/>
              </a:defRPr>
            </a:lvl5pPr>
          </a:lstStyle>
          <a:p>
            <a:pPr lvl="0" rtl="0"/>
            <a:r>
              <a:rPr lang="de-DE" noProof="0" dirty="0"/>
              <a:t>Autor des Artikels</a:t>
            </a:r>
          </a:p>
        </p:txBody>
      </p:sp>
      <p:sp>
        <p:nvSpPr>
          <p:cNvPr id="17" name="Bildplatzhalter 16">
            <a:extLst>
              <a:ext uri="{FF2B5EF4-FFF2-40B4-BE49-F238E27FC236}">
                <a16:creationId xmlns:a16="http://schemas.microsoft.com/office/drawing/2014/main" id="{82A5DABA-1859-4435-94FC-2F308C532151}"/>
              </a:ext>
            </a:extLst>
          </p:cNvPr>
          <p:cNvSpPr>
            <a:spLocks noGrp="1"/>
          </p:cNvSpPr>
          <p:nvPr>
            <p:ph type="pic" sz="quarter" idx="18" hasCustomPrompt="1"/>
          </p:nvPr>
        </p:nvSpPr>
        <p:spPr>
          <a:xfrm>
            <a:off x="4932363" y="3254475"/>
            <a:ext cx="1692275" cy="1692000"/>
          </a:xfrm>
          <a:solidFill>
            <a:schemeClr val="bg1">
              <a:lumMod val="95000"/>
            </a:schemeClr>
          </a:solidFill>
        </p:spPr>
        <p:txBody>
          <a:bodyPr rtlCol="0" anchor="ctr"/>
          <a:lstStyle>
            <a:lvl1pPr marL="0" indent="0" algn="ctr">
              <a:buNone/>
              <a:defRPr i="1"/>
            </a:lvl1pPr>
          </a:lstStyle>
          <a:p>
            <a:pPr rtl="0"/>
            <a:r>
              <a:rPr lang="de-DE" noProof="0" dirty="0"/>
              <a:t>Fügen Sie ein Foto/eine Grafik ein</a:t>
            </a:r>
          </a:p>
        </p:txBody>
      </p:sp>
      <p:sp>
        <p:nvSpPr>
          <p:cNvPr id="18" name="Bildplatzhalter 16">
            <a:extLst>
              <a:ext uri="{FF2B5EF4-FFF2-40B4-BE49-F238E27FC236}">
                <a16:creationId xmlns:a16="http://schemas.microsoft.com/office/drawing/2014/main" id="{03794C83-578D-4FF3-84E8-A0A19F02B574}"/>
              </a:ext>
            </a:extLst>
          </p:cNvPr>
          <p:cNvSpPr>
            <a:spLocks noGrp="1"/>
          </p:cNvSpPr>
          <p:nvPr>
            <p:ph type="pic" sz="quarter" idx="19" hasCustomPrompt="1"/>
          </p:nvPr>
        </p:nvSpPr>
        <p:spPr>
          <a:xfrm>
            <a:off x="6840000" y="1573626"/>
            <a:ext cx="1692275" cy="1692000"/>
          </a:xfrm>
          <a:solidFill>
            <a:schemeClr val="bg1">
              <a:lumMod val="95000"/>
            </a:schemeClr>
          </a:solidFill>
        </p:spPr>
        <p:txBody>
          <a:bodyPr rtlCol="0" anchor="ctr"/>
          <a:lstStyle>
            <a:lvl1pPr marL="0" indent="0" algn="ctr">
              <a:buNone/>
              <a:defRPr i="1"/>
            </a:lvl1pPr>
          </a:lstStyle>
          <a:p>
            <a:pPr rtl="0"/>
            <a:r>
              <a:rPr lang="de-DE" noProof="0" dirty="0"/>
              <a:t>Fügen Sie ein Foto/eine Grafik ein</a:t>
            </a:r>
          </a:p>
        </p:txBody>
      </p:sp>
      <p:sp>
        <p:nvSpPr>
          <p:cNvPr id="19" name="Textplatzhalter 14">
            <a:extLst>
              <a:ext uri="{FF2B5EF4-FFF2-40B4-BE49-F238E27FC236}">
                <a16:creationId xmlns:a16="http://schemas.microsoft.com/office/drawing/2014/main" id="{EF915839-728D-4405-B1D3-38C6D17E6481}"/>
              </a:ext>
            </a:extLst>
          </p:cNvPr>
          <p:cNvSpPr>
            <a:spLocks noGrp="1"/>
          </p:cNvSpPr>
          <p:nvPr>
            <p:ph type="body" sz="quarter" idx="20" hasCustomPrompt="1"/>
          </p:nvPr>
        </p:nvSpPr>
        <p:spPr>
          <a:xfrm>
            <a:off x="4932000" y="5464686"/>
            <a:ext cx="1692000" cy="871025"/>
          </a:xfrm>
        </p:spPr>
        <p:txBody>
          <a:bodyPr tIns="0" rtlCol="0"/>
          <a:lstStyle>
            <a:lvl1pPr marL="0" indent="0">
              <a:buNone/>
              <a:defRPr/>
            </a:lvl1pPr>
          </a:lstStyle>
          <a:p>
            <a:pPr lvl="0" rtl="0"/>
            <a:r>
              <a:rPr lang="de-DE" noProof="0" dirty="0"/>
              <a:t>Textkörper linke Spalte</a:t>
            </a:r>
          </a:p>
        </p:txBody>
      </p:sp>
      <p:sp>
        <p:nvSpPr>
          <p:cNvPr id="20" name="Textplatzhalter 11">
            <a:extLst>
              <a:ext uri="{FF2B5EF4-FFF2-40B4-BE49-F238E27FC236}">
                <a16:creationId xmlns:a16="http://schemas.microsoft.com/office/drawing/2014/main" id="{90005A15-1B49-47DF-A08D-C1A14EE97F5F}"/>
              </a:ext>
            </a:extLst>
          </p:cNvPr>
          <p:cNvSpPr>
            <a:spLocks noGrp="1"/>
          </p:cNvSpPr>
          <p:nvPr>
            <p:ph type="body" sz="quarter" idx="21" hasCustomPrompt="1"/>
          </p:nvPr>
        </p:nvSpPr>
        <p:spPr>
          <a:xfrm>
            <a:off x="6840000" y="3777422"/>
            <a:ext cx="1692000" cy="2558291"/>
          </a:xfrm>
        </p:spPr>
        <p:txBody>
          <a:bodyPr rtlCol="0"/>
          <a:lstStyle>
            <a:lvl1pPr marL="0" indent="0">
              <a:buNone/>
              <a:defRPr/>
            </a:lvl1pPr>
            <a:lvl2pPr marL="179388" indent="0">
              <a:buNone/>
              <a:defRPr/>
            </a:lvl2pPr>
            <a:lvl3pPr marL="360363" indent="0">
              <a:buNone/>
              <a:defRPr/>
            </a:lvl3pPr>
            <a:lvl4pPr marL="538162" indent="0">
              <a:buNone/>
              <a:defRPr/>
            </a:lvl4pPr>
            <a:lvl5pPr marL="717550" indent="0">
              <a:buNone/>
              <a:defRPr/>
            </a:lvl5pPr>
          </a:lstStyle>
          <a:p>
            <a:pPr lvl="0" rtl="0"/>
            <a:r>
              <a:rPr lang="de-DE" noProof="0" dirty="0"/>
              <a:t>Textkörper rechte Spalte</a:t>
            </a:r>
          </a:p>
        </p:txBody>
      </p:sp>
      <p:sp>
        <p:nvSpPr>
          <p:cNvPr id="22" name="Textplatzhalter 14">
            <a:extLst>
              <a:ext uri="{FF2B5EF4-FFF2-40B4-BE49-F238E27FC236}">
                <a16:creationId xmlns:a16="http://schemas.microsoft.com/office/drawing/2014/main" id="{8A2C406E-D36F-49B3-B755-00DB9048523F}"/>
              </a:ext>
            </a:extLst>
          </p:cNvPr>
          <p:cNvSpPr>
            <a:spLocks noGrp="1"/>
          </p:cNvSpPr>
          <p:nvPr>
            <p:ph type="body" sz="quarter" idx="22" hasCustomPrompt="1"/>
          </p:nvPr>
        </p:nvSpPr>
        <p:spPr>
          <a:xfrm>
            <a:off x="5076638" y="5039746"/>
            <a:ext cx="1547725" cy="288000"/>
          </a:xfrm>
        </p:spPr>
        <p:txBody>
          <a:bodyPr tIns="0" rtlCol="0"/>
          <a:lstStyle>
            <a:lvl1pPr marL="0" indent="0">
              <a:buNone/>
              <a:defRPr sz="800" i="1"/>
            </a:lvl1pPr>
          </a:lstStyle>
          <a:p>
            <a:pPr lvl="0" rtl="0"/>
            <a:r>
              <a:rPr lang="de-DE" noProof="0" dirty="0"/>
              <a:t>Bildbeschriftung</a:t>
            </a:r>
          </a:p>
        </p:txBody>
      </p:sp>
      <p:sp>
        <p:nvSpPr>
          <p:cNvPr id="25" name="Textplatzhalter 14">
            <a:extLst>
              <a:ext uri="{FF2B5EF4-FFF2-40B4-BE49-F238E27FC236}">
                <a16:creationId xmlns:a16="http://schemas.microsoft.com/office/drawing/2014/main" id="{58F7900D-31EC-4E65-8C89-F08B0FEE3D4E}"/>
              </a:ext>
            </a:extLst>
          </p:cNvPr>
          <p:cNvSpPr>
            <a:spLocks noGrp="1"/>
          </p:cNvSpPr>
          <p:nvPr>
            <p:ph type="body" sz="quarter" idx="23" hasCustomPrompt="1"/>
          </p:nvPr>
        </p:nvSpPr>
        <p:spPr>
          <a:xfrm>
            <a:off x="6984275" y="3352481"/>
            <a:ext cx="1547725" cy="288000"/>
          </a:xfrm>
        </p:spPr>
        <p:txBody>
          <a:bodyPr tIns="0" rtlCol="0"/>
          <a:lstStyle>
            <a:lvl1pPr marL="0" indent="0">
              <a:buNone/>
              <a:defRPr sz="800" i="1"/>
            </a:lvl1pPr>
          </a:lstStyle>
          <a:p>
            <a:pPr lvl="0" rtl="0"/>
            <a:r>
              <a:rPr lang="de-DE" noProof="0" dirty="0"/>
              <a:t>Bildbeschriftung</a:t>
            </a:r>
          </a:p>
        </p:txBody>
      </p:sp>
      <p:sp>
        <p:nvSpPr>
          <p:cNvPr id="26" name="Textplatzhalter 14">
            <a:extLst>
              <a:ext uri="{FF2B5EF4-FFF2-40B4-BE49-F238E27FC236}">
                <a16:creationId xmlns:a16="http://schemas.microsoft.com/office/drawing/2014/main" id="{8D1204AD-4415-4E0F-BBF7-E35FDD33120E}"/>
              </a:ext>
            </a:extLst>
          </p:cNvPr>
          <p:cNvSpPr>
            <a:spLocks noGrp="1"/>
          </p:cNvSpPr>
          <p:nvPr>
            <p:ph type="body" sz="quarter" idx="24" hasCustomPrompt="1"/>
          </p:nvPr>
        </p:nvSpPr>
        <p:spPr>
          <a:xfrm>
            <a:off x="4932000" y="2218015"/>
            <a:ext cx="1692000" cy="893211"/>
          </a:xfrm>
          <a:solidFill>
            <a:schemeClr val="tx1">
              <a:lumMod val="85000"/>
              <a:lumOff val="15000"/>
            </a:schemeClr>
          </a:solidFill>
        </p:spPr>
        <p:txBody>
          <a:bodyPr lIns="108000" tIns="0" rIns="108000" rtlCol="0" anchor="ctr"/>
          <a:lstStyle>
            <a:lvl1pPr marL="0" indent="0">
              <a:lnSpc>
                <a:spcPct val="100000"/>
              </a:lnSpc>
              <a:buNone/>
              <a:defRPr sz="1400" i="1">
                <a:solidFill>
                  <a:schemeClr val="bg1"/>
                </a:solidFill>
              </a:defRPr>
            </a:lvl1pPr>
          </a:lstStyle>
          <a:p>
            <a:pPr lvl="0" rtl="0"/>
            <a:r>
              <a:rPr lang="de-DE" noProof="0" dirty="0"/>
              <a:t>Legendentext oder Zitat</a:t>
            </a:r>
          </a:p>
        </p:txBody>
      </p:sp>
    </p:spTree>
    <p:extLst>
      <p:ext uri="{BB962C8B-B14F-4D97-AF65-F5344CB8AC3E}">
        <p14:creationId xmlns:p14="http://schemas.microsoft.com/office/powerpoint/2010/main" val="3592354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Zwei Inhalte">
    <p:spTree>
      <p:nvGrpSpPr>
        <p:cNvPr id="1" name=""/>
        <p:cNvGrpSpPr/>
        <p:nvPr/>
      </p:nvGrpSpPr>
      <p:grpSpPr>
        <a:xfrm>
          <a:off x="0" y="0"/>
          <a:ext cx="0" cy="0"/>
          <a:chOff x="0" y="0"/>
          <a:chExt cx="0" cy="0"/>
        </a:xfrm>
      </p:grpSpPr>
      <p:cxnSp>
        <p:nvCxnSpPr>
          <p:cNvPr id="17" name="Gerader Verbinder 16">
            <a:extLst>
              <a:ext uri="{FF2B5EF4-FFF2-40B4-BE49-F238E27FC236}">
                <a16:creationId xmlns:a16="http://schemas.microsoft.com/office/drawing/2014/main" id="{2379202A-EC53-457D-9482-6B551919E37A}"/>
              </a:ext>
            </a:extLst>
          </p:cNvPr>
          <p:cNvCxnSpPr/>
          <p:nvPr userDrawn="1"/>
        </p:nvCxnSpPr>
        <p:spPr>
          <a:xfrm>
            <a:off x="4572000" y="0"/>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6" name="Bildplatzhalter 4">
            <a:extLst>
              <a:ext uri="{FF2B5EF4-FFF2-40B4-BE49-F238E27FC236}">
                <a16:creationId xmlns:a16="http://schemas.microsoft.com/office/drawing/2014/main" id="{58AAA1C1-0A27-4B81-B658-43FFED333DFF}"/>
              </a:ext>
            </a:extLst>
          </p:cNvPr>
          <p:cNvSpPr>
            <a:spLocks noGrp="1"/>
          </p:cNvSpPr>
          <p:nvPr>
            <p:ph type="pic" sz="quarter" idx="11" hasCustomPrompt="1"/>
          </p:nvPr>
        </p:nvSpPr>
        <p:spPr>
          <a:xfrm>
            <a:off x="4572000" y="252000"/>
            <a:ext cx="4320000" cy="6354000"/>
          </a:xfrm>
          <a:solidFill>
            <a:schemeClr val="bg1">
              <a:lumMod val="95000"/>
            </a:schemeClr>
          </a:solidFill>
        </p:spPr>
        <p:txBody>
          <a:bodyPr tIns="0" rtlCol="0" anchor="ctr"/>
          <a:lstStyle>
            <a:lvl1pPr marL="0" indent="0" algn="ctr">
              <a:buFont typeface="Arial" panose="020B0604020202020204" pitchFamily="34" charset="0"/>
              <a:buNone/>
              <a:defRPr i="1"/>
            </a:lvl1pPr>
          </a:lstStyle>
          <a:p>
            <a:pPr rtl="0"/>
            <a:r>
              <a:rPr lang="de-DE" noProof="0" dirty="0"/>
              <a:t>Foto einfügen oder ziehen und ablegen</a:t>
            </a:r>
          </a:p>
        </p:txBody>
      </p:sp>
      <p:sp>
        <p:nvSpPr>
          <p:cNvPr id="13" name="Titel 12">
            <a:extLst>
              <a:ext uri="{FF2B5EF4-FFF2-40B4-BE49-F238E27FC236}">
                <a16:creationId xmlns:a16="http://schemas.microsoft.com/office/drawing/2014/main" id="{6F36D4C8-BF40-42B0-ABC5-A5BA46574FF5}"/>
              </a:ext>
            </a:extLst>
          </p:cNvPr>
          <p:cNvSpPr>
            <a:spLocks noGrp="1"/>
          </p:cNvSpPr>
          <p:nvPr>
            <p:ph type="title" hasCustomPrompt="1"/>
          </p:nvPr>
        </p:nvSpPr>
        <p:spPr>
          <a:xfrm>
            <a:off x="5978106" y="1836141"/>
            <a:ext cx="3165894" cy="568325"/>
          </a:xfrm>
          <a:solidFill>
            <a:schemeClr val="accent6">
              <a:lumMod val="75000"/>
            </a:schemeClr>
          </a:solidFill>
          <a:ln>
            <a:noFill/>
          </a:ln>
          <a:effectLst/>
        </p:spPr>
        <p:txBody>
          <a:bodyPr vert="horz" lIns="108000" tIns="72000" rIns="108000" bIns="72000" rtlCol="0" anchor="t">
            <a:noAutofit/>
          </a:bodyPr>
          <a:lstStyle>
            <a:lvl1pPr>
              <a:defRPr lang="en-US" sz="3600" b="1" cap="none" dirty="0">
                <a:ln w="6350">
                  <a:noFill/>
                  <a:prstDash val="solid"/>
                </a:ln>
                <a:solidFill>
                  <a:schemeClr val="bg1"/>
                </a:solidFill>
                <a:effectLst/>
              </a:defRPr>
            </a:lvl1pPr>
          </a:lstStyle>
          <a:p>
            <a:pPr lvl="0" rtl="0"/>
            <a:r>
              <a:rPr lang="de-DE" noProof="0" dirty="0"/>
              <a:t>Titel des Artikels</a:t>
            </a:r>
          </a:p>
        </p:txBody>
      </p:sp>
      <p:sp>
        <p:nvSpPr>
          <p:cNvPr id="5" name="Textplatzhalter 4">
            <a:extLst>
              <a:ext uri="{FF2B5EF4-FFF2-40B4-BE49-F238E27FC236}">
                <a16:creationId xmlns:a16="http://schemas.microsoft.com/office/drawing/2014/main" id="{7EA218BA-E52F-42E6-BF2A-4A9D2326EED2}"/>
              </a:ext>
            </a:extLst>
          </p:cNvPr>
          <p:cNvSpPr>
            <a:spLocks noGrp="1"/>
          </p:cNvSpPr>
          <p:nvPr>
            <p:ph type="body" sz="quarter" idx="12" hasCustomPrompt="1"/>
          </p:nvPr>
        </p:nvSpPr>
        <p:spPr>
          <a:xfrm>
            <a:off x="5978106" y="2456952"/>
            <a:ext cx="2484108" cy="344278"/>
          </a:xfrm>
          <a:solidFill>
            <a:schemeClr val="bg1">
              <a:alpha val="80000"/>
            </a:schemeClr>
          </a:solidFill>
        </p:spPr>
        <p:txBody>
          <a:bodyPr lIns="108000" tIns="0" rIns="108000" rtlCol="0" anchor="ctr"/>
          <a:lstStyle>
            <a:lvl1pPr marL="0" indent="0">
              <a:lnSpc>
                <a:spcPct val="100000"/>
              </a:lnSpc>
              <a:buNone/>
              <a:defRPr sz="1600" i="1"/>
            </a:lvl1pPr>
            <a:lvl2pPr marL="179388" indent="0">
              <a:buNone/>
              <a:defRPr sz="1600"/>
            </a:lvl2pPr>
            <a:lvl3pPr marL="360363" indent="0">
              <a:buNone/>
              <a:defRPr sz="1600"/>
            </a:lvl3pPr>
            <a:lvl4pPr marL="538162" indent="0">
              <a:buNone/>
              <a:defRPr sz="1600"/>
            </a:lvl4pPr>
            <a:lvl5pPr marL="717550" indent="0">
              <a:buNone/>
              <a:defRPr sz="1600"/>
            </a:lvl5pPr>
          </a:lstStyle>
          <a:p>
            <a:pPr lvl="0" rtl="0"/>
            <a:r>
              <a:rPr lang="de-DE" noProof="0" dirty="0"/>
              <a:t>Untertitel oder Zusammenfassung des Themas</a:t>
            </a:r>
          </a:p>
        </p:txBody>
      </p:sp>
      <p:sp>
        <p:nvSpPr>
          <p:cNvPr id="9" name="Textplatzhalter 19">
            <a:extLst>
              <a:ext uri="{FF2B5EF4-FFF2-40B4-BE49-F238E27FC236}">
                <a16:creationId xmlns:a16="http://schemas.microsoft.com/office/drawing/2014/main" id="{A54DC75F-199C-45A2-BFAD-E094C6809851}"/>
              </a:ext>
            </a:extLst>
          </p:cNvPr>
          <p:cNvSpPr>
            <a:spLocks noGrp="1"/>
          </p:cNvSpPr>
          <p:nvPr>
            <p:ph type="body" sz="quarter" idx="15" hasCustomPrompt="1"/>
          </p:nvPr>
        </p:nvSpPr>
        <p:spPr>
          <a:xfrm>
            <a:off x="7704743" y="2853716"/>
            <a:ext cx="758286" cy="180000"/>
          </a:xfrm>
          <a:solidFill>
            <a:schemeClr val="bg1"/>
          </a:solidFill>
        </p:spPr>
        <p:txBody>
          <a:bodyPr lIns="108000" tIns="0" rIns="108000" rtlCol="0" anchor="ctr"/>
          <a:lstStyle>
            <a:lvl1pPr marL="0" indent="0" algn="r">
              <a:lnSpc>
                <a:spcPct val="100000"/>
              </a:lnSpc>
              <a:buNone/>
              <a:defRPr sz="800" i="1">
                <a:latin typeface="+mj-lt"/>
              </a:defRPr>
            </a:lvl1pPr>
            <a:lvl2pPr marL="179388" indent="0">
              <a:buNone/>
              <a:defRPr>
                <a:latin typeface="+mj-lt"/>
              </a:defRPr>
            </a:lvl2pPr>
            <a:lvl3pPr marL="360363" indent="0">
              <a:buNone/>
              <a:defRPr>
                <a:latin typeface="+mj-lt"/>
              </a:defRPr>
            </a:lvl3pPr>
            <a:lvl4pPr marL="538162" indent="0">
              <a:buNone/>
              <a:defRPr>
                <a:latin typeface="+mj-lt"/>
              </a:defRPr>
            </a:lvl4pPr>
            <a:lvl5pPr marL="717550" indent="0">
              <a:buNone/>
              <a:defRPr>
                <a:latin typeface="+mj-lt"/>
              </a:defRPr>
            </a:lvl5pPr>
          </a:lstStyle>
          <a:p>
            <a:pPr lvl="0" rtl="0"/>
            <a:r>
              <a:rPr lang="de-DE" noProof="0" dirty="0"/>
              <a:t>Autor des Artikels</a:t>
            </a:r>
          </a:p>
        </p:txBody>
      </p:sp>
      <p:sp>
        <p:nvSpPr>
          <p:cNvPr id="12" name="Textplatzhalter 11">
            <a:extLst>
              <a:ext uri="{FF2B5EF4-FFF2-40B4-BE49-F238E27FC236}">
                <a16:creationId xmlns:a16="http://schemas.microsoft.com/office/drawing/2014/main" id="{93A24AD5-6139-4662-9AB6-EE2C3977AAA1}"/>
              </a:ext>
            </a:extLst>
          </p:cNvPr>
          <p:cNvSpPr>
            <a:spLocks noGrp="1"/>
          </p:cNvSpPr>
          <p:nvPr>
            <p:ph type="body" sz="quarter" idx="16" hasCustomPrompt="1"/>
          </p:nvPr>
        </p:nvSpPr>
        <p:spPr>
          <a:xfrm>
            <a:off x="2442172" y="252413"/>
            <a:ext cx="1692000" cy="1240668"/>
          </a:xfrm>
        </p:spPr>
        <p:txBody>
          <a:bodyPr rtlCol="0"/>
          <a:lstStyle>
            <a:lvl1pPr marL="0" indent="0">
              <a:buNone/>
              <a:defRPr/>
            </a:lvl1pPr>
            <a:lvl2pPr marL="179388" indent="0">
              <a:buNone/>
              <a:defRPr/>
            </a:lvl2pPr>
            <a:lvl3pPr marL="360363" indent="0">
              <a:buNone/>
              <a:defRPr/>
            </a:lvl3pPr>
            <a:lvl4pPr marL="538162" indent="0">
              <a:buNone/>
              <a:defRPr/>
            </a:lvl4pPr>
            <a:lvl5pPr marL="717550" indent="0">
              <a:buNone/>
              <a:defRPr/>
            </a:lvl5pPr>
          </a:lstStyle>
          <a:p>
            <a:pPr lvl="0" rtl="0"/>
            <a:r>
              <a:rPr lang="de-DE" noProof="0" dirty="0"/>
              <a:t>Textkörper rechte Spalte</a:t>
            </a:r>
          </a:p>
        </p:txBody>
      </p:sp>
      <p:sp>
        <p:nvSpPr>
          <p:cNvPr id="15" name="Textplatzhalter 14">
            <a:extLst>
              <a:ext uri="{FF2B5EF4-FFF2-40B4-BE49-F238E27FC236}">
                <a16:creationId xmlns:a16="http://schemas.microsoft.com/office/drawing/2014/main" id="{BC2A3B69-CB74-4412-B88C-A3F13F7B9D6C}"/>
              </a:ext>
            </a:extLst>
          </p:cNvPr>
          <p:cNvSpPr>
            <a:spLocks noGrp="1"/>
          </p:cNvSpPr>
          <p:nvPr>
            <p:ph type="body" sz="quarter" idx="17" hasCustomPrompt="1"/>
          </p:nvPr>
        </p:nvSpPr>
        <p:spPr>
          <a:xfrm>
            <a:off x="534172" y="252414"/>
            <a:ext cx="1692000" cy="6080632"/>
          </a:xfrm>
        </p:spPr>
        <p:txBody>
          <a:bodyPr rtlCol="0"/>
          <a:lstStyle>
            <a:lvl1pPr marL="0" indent="0">
              <a:buNone/>
              <a:defRPr/>
            </a:lvl1pPr>
          </a:lstStyle>
          <a:p>
            <a:pPr lvl="0" rtl="0"/>
            <a:r>
              <a:rPr lang="de-DE" noProof="0" dirty="0"/>
              <a:t>Textkörper linke Spalte</a:t>
            </a:r>
          </a:p>
        </p:txBody>
      </p:sp>
      <p:sp>
        <p:nvSpPr>
          <p:cNvPr id="18" name="Bildplatzhalter 16">
            <a:extLst>
              <a:ext uri="{FF2B5EF4-FFF2-40B4-BE49-F238E27FC236}">
                <a16:creationId xmlns:a16="http://schemas.microsoft.com/office/drawing/2014/main" id="{03794C83-578D-4FF3-84E8-A0A19F02B574}"/>
              </a:ext>
            </a:extLst>
          </p:cNvPr>
          <p:cNvSpPr>
            <a:spLocks noGrp="1"/>
          </p:cNvSpPr>
          <p:nvPr>
            <p:ph type="pic" sz="quarter" idx="19" hasCustomPrompt="1"/>
          </p:nvPr>
        </p:nvSpPr>
        <p:spPr>
          <a:xfrm>
            <a:off x="2442172" y="2521747"/>
            <a:ext cx="1692275" cy="1692000"/>
          </a:xfrm>
          <a:solidFill>
            <a:schemeClr val="bg1">
              <a:lumMod val="95000"/>
            </a:schemeClr>
          </a:solidFill>
        </p:spPr>
        <p:txBody>
          <a:bodyPr rtlCol="0" anchor="ctr"/>
          <a:lstStyle>
            <a:lvl1pPr marL="0" indent="0" algn="ctr">
              <a:buNone/>
              <a:defRPr i="1"/>
            </a:lvl1pPr>
          </a:lstStyle>
          <a:p>
            <a:pPr rtl="0"/>
            <a:r>
              <a:rPr lang="de-DE" noProof="0" dirty="0"/>
              <a:t>Fügen Sie ein Foto/eine Grafik ein</a:t>
            </a:r>
          </a:p>
        </p:txBody>
      </p:sp>
      <p:sp>
        <p:nvSpPr>
          <p:cNvPr id="20" name="Textplatzhalter 11">
            <a:extLst>
              <a:ext uri="{FF2B5EF4-FFF2-40B4-BE49-F238E27FC236}">
                <a16:creationId xmlns:a16="http://schemas.microsoft.com/office/drawing/2014/main" id="{90005A15-1B49-47DF-A08D-C1A14EE97F5F}"/>
              </a:ext>
            </a:extLst>
          </p:cNvPr>
          <p:cNvSpPr>
            <a:spLocks noGrp="1"/>
          </p:cNvSpPr>
          <p:nvPr>
            <p:ph type="body" sz="quarter" idx="21" hasCustomPrompt="1"/>
          </p:nvPr>
        </p:nvSpPr>
        <p:spPr>
          <a:xfrm>
            <a:off x="2442172" y="4714875"/>
            <a:ext cx="1692000" cy="1620838"/>
          </a:xfrm>
        </p:spPr>
        <p:txBody>
          <a:bodyPr rtlCol="0"/>
          <a:lstStyle>
            <a:lvl1pPr marL="0" indent="0">
              <a:buNone/>
              <a:defRPr/>
            </a:lvl1pPr>
            <a:lvl2pPr marL="179388" indent="0">
              <a:buNone/>
              <a:defRPr/>
            </a:lvl2pPr>
            <a:lvl3pPr marL="360363" indent="0">
              <a:buNone/>
              <a:defRPr/>
            </a:lvl3pPr>
            <a:lvl4pPr marL="538162" indent="0">
              <a:buNone/>
              <a:defRPr/>
            </a:lvl4pPr>
            <a:lvl5pPr marL="717550" indent="0">
              <a:buNone/>
              <a:defRPr/>
            </a:lvl5pPr>
          </a:lstStyle>
          <a:p>
            <a:pPr lvl="0" rtl="0"/>
            <a:r>
              <a:rPr lang="de-DE" noProof="0" dirty="0"/>
              <a:t>Textkörper rechte Spalte</a:t>
            </a:r>
          </a:p>
        </p:txBody>
      </p:sp>
      <p:sp>
        <p:nvSpPr>
          <p:cNvPr id="26" name="Textplatzhalter 14">
            <a:extLst>
              <a:ext uri="{FF2B5EF4-FFF2-40B4-BE49-F238E27FC236}">
                <a16:creationId xmlns:a16="http://schemas.microsoft.com/office/drawing/2014/main" id="{8D1204AD-4415-4E0F-BBF7-E35FDD33120E}"/>
              </a:ext>
            </a:extLst>
          </p:cNvPr>
          <p:cNvSpPr>
            <a:spLocks noGrp="1"/>
          </p:cNvSpPr>
          <p:nvPr>
            <p:ph type="body" sz="quarter" idx="24" hasCustomPrompt="1"/>
          </p:nvPr>
        </p:nvSpPr>
        <p:spPr>
          <a:xfrm>
            <a:off x="2442173" y="1493081"/>
            <a:ext cx="1691999" cy="893211"/>
          </a:xfrm>
          <a:solidFill>
            <a:schemeClr val="tx1">
              <a:lumMod val="85000"/>
              <a:lumOff val="15000"/>
            </a:schemeClr>
          </a:solidFill>
        </p:spPr>
        <p:txBody>
          <a:bodyPr lIns="108000" tIns="0" rIns="108000" rtlCol="0" anchor="ctr"/>
          <a:lstStyle>
            <a:lvl1pPr marL="0" indent="0">
              <a:lnSpc>
                <a:spcPct val="100000"/>
              </a:lnSpc>
              <a:buNone/>
              <a:defRPr sz="1400" i="1">
                <a:solidFill>
                  <a:schemeClr val="bg1"/>
                </a:solidFill>
              </a:defRPr>
            </a:lvl1pPr>
          </a:lstStyle>
          <a:p>
            <a:pPr lvl="0" rtl="0"/>
            <a:r>
              <a:rPr lang="de-DE" noProof="0" dirty="0"/>
              <a:t>Legendentext oder Zitat</a:t>
            </a:r>
          </a:p>
        </p:txBody>
      </p:sp>
      <p:sp>
        <p:nvSpPr>
          <p:cNvPr id="16" name="Textplatzhalter 11">
            <a:extLst>
              <a:ext uri="{FF2B5EF4-FFF2-40B4-BE49-F238E27FC236}">
                <a16:creationId xmlns:a16="http://schemas.microsoft.com/office/drawing/2014/main" id="{DCDCF5E0-600D-4363-9E11-77D73D9BB2CA}"/>
              </a:ext>
            </a:extLst>
          </p:cNvPr>
          <p:cNvSpPr>
            <a:spLocks noGrp="1"/>
          </p:cNvSpPr>
          <p:nvPr>
            <p:ph type="body" sz="quarter" idx="25" hasCustomPrompt="1"/>
          </p:nvPr>
        </p:nvSpPr>
        <p:spPr>
          <a:xfrm>
            <a:off x="6774143" y="5433046"/>
            <a:ext cx="1861200" cy="900000"/>
          </a:xfrm>
          <a:solidFill>
            <a:schemeClr val="tx1">
              <a:alpha val="80000"/>
            </a:schemeClr>
          </a:solidFill>
        </p:spPr>
        <p:txBody>
          <a:bodyPr lIns="108000" tIns="72000" rIns="108000" rtlCol="0"/>
          <a:lstStyle>
            <a:lvl1pPr marL="0" indent="0">
              <a:buNone/>
              <a:defRPr>
                <a:solidFill>
                  <a:schemeClr val="bg1"/>
                </a:solidFill>
              </a:defRPr>
            </a:lvl1pPr>
            <a:lvl2pPr marL="179388" indent="0">
              <a:buNone/>
              <a:defRPr/>
            </a:lvl2pPr>
            <a:lvl3pPr marL="360363" indent="0">
              <a:buNone/>
              <a:defRPr/>
            </a:lvl3pPr>
            <a:lvl4pPr marL="538162" indent="0">
              <a:buNone/>
              <a:defRPr/>
            </a:lvl4pPr>
            <a:lvl5pPr marL="717550" indent="0">
              <a:buNone/>
              <a:defRPr/>
            </a:lvl5pPr>
          </a:lstStyle>
          <a:p>
            <a:pPr lvl="0" rtl="0"/>
            <a:r>
              <a:rPr lang="de-DE" noProof="0" dirty="0"/>
              <a:t>Textkörper rechte Spalte</a:t>
            </a:r>
          </a:p>
        </p:txBody>
      </p:sp>
      <p:sp>
        <p:nvSpPr>
          <p:cNvPr id="21" name="Textplatzhalter 14">
            <a:extLst>
              <a:ext uri="{FF2B5EF4-FFF2-40B4-BE49-F238E27FC236}">
                <a16:creationId xmlns:a16="http://schemas.microsoft.com/office/drawing/2014/main" id="{BA000B64-7B47-49BE-987C-7B994EF0EADE}"/>
              </a:ext>
            </a:extLst>
          </p:cNvPr>
          <p:cNvSpPr>
            <a:spLocks noGrp="1"/>
          </p:cNvSpPr>
          <p:nvPr>
            <p:ph type="body" sz="quarter" idx="26" hasCustomPrompt="1"/>
          </p:nvPr>
        </p:nvSpPr>
        <p:spPr>
          <a:xfrm>
            <a:off x="4866143" y="5433047"/>
            <a:ext cx="1861200" cy="900000"/>
          </a:xfrm>
          <a:solidFill>
            <a:schemeClr val="tx1">
              <a:alpha val="80000"/>
            </a:schemeClr>
          </a:solidFill>
        </p:spPr>
        <p:txBody>
          <a:bodyPr lIns="108000" tIns="72000" rIns="108000" rtlCol="0"/>
          <a:lstStyle>
            <a:lvl1pPr marL="0" indent="0">
              <a:buNone/>
              <a:defRPr>
                <a:solidFill>
                  <a:schemeClr val="bg1"/>
                </a:solidFill>
              </a:defRPr>
            </a:lvl1pPr>
          </a:lstStyle>
          <a:p>
            <a:pPr lvl="0" rtl="0"/>
            <a:r>
              <a:rPr lang="de-DE" noProof="0" dirty="0"/>
              <a:t>Textkörper linke Spalte</a:t>
            </a:r>
          </a:p>
        </p:txBody>
      </p:sp>
      <p:sp>
        <p:nvSpPr>
          <p:cNvPr id="14" name="Textplatzhalter 14">
            <a:extLst>
              <a:ext uri="{FF2B5EF4-FFF2-40B4-BE49-F238E27FC236}">
                <a16:creationId xmlns:a16="http://schemas.microsoft.com/office/drawing/2014/main" id="{72489B2A-38C6-4ECA-9879-DB9C0663D397}"/>
              </a:ext>
            </a:extLst>
          </p:cNvPr>
          <p:cNvSpPr>
            <a:spLocks noGrp="1"/>
          </p:cNvSpPr>
          <p:nvPr>
            <p:ph type="body" sz="quarter" idx="27" hasCustomPrompt="1"/>
          </p:nvPr>
        </p:nvSpPr>
        <p:spPr>
          <a:xfrm>
            <a:off x="2586447" y="4320311"/>
            <a:ext cx="1547725" cy="288000"/>
          </a:xfrm>
        </p:spPr>
        <p:txBody>
          <a:bodyPr tIns="0" rtlCol="0"/>
          <a:lstStyle>
            <a:lvl1pPr marL="0" indent="0">
              <a:buNone/>
              <a:defRPr sz="800" i="1"/>
            </a:lvl1pPr>
          </a:lstStyle>
          <a:p>
            <a:pPr lvl="0" rtl="0"/>
            <a:r>
              <a:rPr lang="de-DE" noProof="0" dirty="0"/>
              <a:t>Bildbeschriftung</a:t>
            </a:r>
          </a:p>
        </p:txBody>
      </p:sp>
    </p:spTree>
    <p:extLst>
      <p:ext uri="{BB962C8B-B14F-4D97-AF65-F5344CB8AC3E}">
        <p14:creationId xmlns:p14="http://schemas.microsoft.com/office/powerpoint/2010/main" val="3827260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Zwei Inhalte">
    <p:spTree>
      <p:nvGrpSpPr>
        <p:cNvPr id="1" name=""/>
        <p:cNvGrpSpPr/>
        <p:nvPr/>
      </p:nvGrpSpPr>
      <p:grpSpPr>
        <a:xfrm>
          <a:off x="0" y="0"/>
          <a:ext cx="0" cy="0"/>
          <a:chOff x="0" y="0"/>
          <a:chExt cx="0" cy="0"/>
        </a:xfrm>
      </p:grpSpPr>
      <p:sp>
        <p:nvSpPr>
          <p:cNvPr id="27" name="Rechteck 26">
            <a:extLst>
              <a:ext uri="{FF2B5EF4-FFF2-40B4-BE49-F238E27FC236}">
                <a16:creationId xmlns:a16="http://schemas.microsoft.com/office/drawing/2014/main" id="{9D1F980F-2E87-4950-A4AC-EE15E2E93099}"/>
              </a:ext>
            </a:extLst>
          </p:cNvPr>
          <p:cNvSpPr/>
          <p:nvPr userDrawn="1"/>
        </p:nvSpPr>
        <p:spPr>
          <a:xfrm>
            <a:off x="6724073" y="0"/>
            <a:ext cx="2419927"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sp>
        <p:nvSpPr>
          <p:cNvPr id="12" name="Textplatzhalter 11">
            <a:extLst>
              <a:ext uri="{FF2B5EF4-FFF2-40B4-BE49-F238E27FC236}">
                <a16:creationId xmlns:a16="http://schemas.microsoft.com/office/drawing/2014/main" id="{93A24AD5-6139-4662-9AB6-EE2C3977AAA1}"/>
              </a:ext>
            </a:extLst>
          </p:cNvPr>
          <p:cNvSpPr>
            <a:spLocks noGrp="1"/>
          </p:cNvSpPr>
          <p:nvPr>
            <p:ph type="body" sz="quarter" idx="16" hasCustomPrompt="1"/>
          </p:nvPr>
        </p:nvSpPr>
        <p:spPr>
          <a:xfrm>
            <a:off x="4932000" y="252412"/>
            <a:ext cx="1692000" cy="3976688"/>
          </a:xfrm>
        </p:spPr>
        <p:txBody>
          <a:bodyPr rtlCol="0"/>
          <a:lstStyle>
            <a:lvl1pPr marL="0" indent="0">
              <a:buNone/>
              <a:defRPr/>
            </a:lvl1pPr>
            <a:lvl2pPr marL="179388" indent="0">
              <a:buNone/>
              <a:defRPr/>
            </a:lvl2pPr>
            <a:lvl3pPr marL="360363" indent="0">
              <a:buNone/>
              <a:defRPr/>
            </a:lvl3pPr>
            <a:lvl4pPr marL="538162" indent="0">
              <a:buNone/>
              <a:defRPr/>
            </a:lvl4pPr>
            <a:lvl5pPr marL="717550" indent="0">
              <a:buNone/>
              <a:defRPr/>
            </a:lvl5pPr>
          </a:lstStyle>
          <a:p>
            <a:pPr lvl="0" rtl="0"/>
            <a:r>
              <a:rPr lang="de-DE" noProof="0" dirty="0"/>
              <a:t>Textkörper linke Spalte</a:t>
            </a:r>
          </a:p>
        </p:txBody>
      </p:sp>
      <p:sp>
        <p:nvSpPr>
          <p:cNvPr id="15" name="Textplatzhalter 14">
            <a:extLst>
              <a:ext uri="{FF2B5EF4-FFF2-40B4-BE49-F238E27FC236}">
                <a16:creationId xmlns:a16="http://schemas.microsoft.com/office/drawing/2014/main" id="{BC2A3B69-CB74-4412-B88C-A3F13F7B9D6C}"/>
              </a:ext>
            </a:extLst>
          </p:cNvPr>
          <p:cNvSpPr>
            <a:spLocks noGrp="1"/>
          </p:cNvSpPr>
          <p:nvPr>
            <p:ph type="body" sz="quarter" idx="17" hasCustomPrompt="1"/>
          </p:nvPr>
        </p:nvSpPr>
        <p:spPr>
          <a:xfrm>
            <a:off x="6840000" y="252415"/>
            <a:ext cx="1692000" cy="1822352"/>
          </a:xfrm>
        </p:spPr>
        <p:txBody>
          <a:bodyPr rtlCol="0"/>
          <a:lstStyle>
            <a:lvl1pPr marL="0" indent="0">
              <a:buNone/>
              <a:defRPr>
                <a:solidFill>
                  <a:schemeClr val="bg1"/>
                </a:solidFill>
              </a:defRPr>
            </a:lvl1pPr>
          </a:lstStyle>
          <a:p>
            <a:pPr lvl="0" rtl="0"/>
            <a:r>
              <a:rPr lang="de-DE" noProof="0" dirty="0"/>
              <a:t>Textkörper rechte Spalte</a:t>
            </a:r>
          </a:p>
        </p:txBody>
      </p:sp>
      <p:sp>
        <p:nvSpPr>
          <p:cNvPr id="8" name="Foliennummernplatzhalter 7">
            <a:extLst>
              <a:ext uri="{FF2B5EF4-FFF2-40B4-BE49-F238E27FC236}">
                <a16:creationId xmlns:a16="http://schemas.microsoft.com/office/drawing/2014/main" id="{62B3C64D-8199-4962-99BD-86C87979EBCE}"/>
              </a:ext>
            </a:extLst>
          </p:cNvPr>
          <p:cNvSpPr>
            <a:spLocks noGrp="1"/>
          </p:cNvSpPr>
          <p:nvPr>
            <p:ph type="sldNum" sz="quarter" idx="10"/>
          </p:nvPr>
        </p:nvSpPr>
        <p:spPr>
          <a:ln>
            <a:solidFill>
              <a:schemeClr val="bg1"/>
            </a:solidFill>
          </a:ln>
        </p:spPr>
        <p:txBody>
          <a:bodyPr rtlCol="0"/>
          <a:lstStyle>
            <a:lvl1pPr>
              <a:defRPr>
                <a:solidFill>
                  <a:schemeClr val="bg1"/>
                </a:solidFill>
              </a:defRPr>
            </a:lvl1pPr>
          </a:lstStyle>
          <a:p>
            <a:pPr rtl="0"/>
            <a:fld id="{532FC13F-1B83-4403-B958-B22DAB31BBA7}" type="slidenum">
              <a:rPr lang="de-DE" noProof="0" smtClean="0"/>
              <a:pPr rtl="0"/>
              <a:t>‹Nr.›</a:t>
            </a:fld>
            <a:endParaRPr lang="de-DE" noProof="0" dirty="0"/>
          </a:p>
        </p:txBody>
      </p:sp>
      <p:sp>
        <p:nvSpPr>
          <p:cNvPr id="13" name="Titel 12">
            <a:extLst>
              <a:ext uri="{FF2B5EF4-FFF2-40B4-BE49-F238E27FC236}">
                <a16:creationId xmlns:a16="http://schemas.microsoft.com/office/drawing/2014/main" id="{6F36D4C8-BF40-42B0-ABC5-A5BA46574FF5}"/>
              </a:ext>
            </a:extLst>
          </p:cNvPr>
          <p:cNvSpPr>
            <a:spLocks noGrp="1"/>
          </p:cNvSpPr>
          <p:nvPr>
            <p:ph type="title" hasCustomPrompt="1"/>
          </p:nvPr>
        </p:nvSpPr>
        <p:spPr>
          <a:xfrm>
            <a:off x="0" y="263842"/>
            <a:ext cx="4134172" cy="568325"/>
          </a:xfrm>
          <a:noFill/>
          <a:ln>
            <a:noFill/>
          </a:ln>
          <a:effectLst/>
        </p:spPr>
        <p:txBody>
          <a:bodyPr vert="horz" lIns="504000" tIns="72000" rIns="108000" bIns="72000" rtlCol="0" anchor="t">
            <a:noAutofit/>
          </a:bodyPr>
          <a:lstStyle>
            <a:lvl1pPr>
              <a:defRPr lang="en-US" sz="3600" b="1" cap="none" dirty="0">
                <a:ln w="6350">
                  <a:noFill/>
                  <a:prstDash val="solid"/>
                </a:ln>
                <a:solidFill>
                  <a:schemeClr val="accent6">
                    <a:lumMod val="75000"/>
                  </a:schemeClr>
                </a:solidFill>
                <a:effectLst/>
              </a:defRPr>
            </a:lvl1pPr>
          </a:lstStyle>
          <a:p>
            <a:pPr lvl="0" rtl="0"/>
            <a:r>
              <a:rPr lang="de-DE" noProof="0" dirty="0"/>
              <a:t>Titel des Artikels</a:t>
            </a:r>
          </a:p>
        </p:txBody>
      </p:sp>
      <p:sp>
        <p:nvSpPr>
          <p:cNvPr id="5" name="Textplatzhalter 4">
            <a:extLst>
              <a:ext uri="{FF2B5EF4-FFF2-40B4-BE49-F238E27FC236}">
                <a16:creationId xmlns:a16="http://schemas.microsoft.com/office/drawing/2014/main" id="{7EA218BA-E52F-42E6-BF2A-4A9D2326EED2}"/>
              </a:ext>
            </a:extLst>
          </p:cNvPr>
          <p:cNvSpPr>
            <a:spLocks noGrp="1"/>
          </p:cNvSpPr>
          <p:nvPr>
            <p:ph type="body" sz="quarter" idx="12" hasCustomPrompt="1"/>
          </p:nvPr>
        </p:nvSpPr>
        <p:spPr>
          <a:xfrm>
            <a:off x="534172" y="805054"/>
            <a:ext cx="3391478" cy="344278"/>
          </a:xfrm>
          <a:solidFill>
            <a:schemeClr val="bg1">
              <a:alpha val="80000"/>
            </a:schemeClr>
          </a:solidFill>
        </p:spPr>
        <p:txBody>
          <a:bodyPr lIns="0" tIns="0" rIns="108000" rtlCol="0" anchor="ctr"/>
          <a:lstStyle>
            <a:lvl1pPr marL="0" indent="0">
              <a:lnSpc>
                <a:spcPct val="100000"/>
              </a:lnSpc>
              <a:buNone/>
              <a:defRPr sz="1600" i="1"/>
            </a:lvl1pPr>
            <a:lvl2pPr marL="179388" indent="0">
              <a:buNone/>
              <a:defRPr sz="1600"/>
            </a:lvl2pPr>
            <a:lvl3pPr marL="360363" indent="0">
              <a:buNone/>
              <a:defRPr sz="1600"/>
            </a:lvl3pPr>
            <a:lvl4pPr marL="538162" indent="0">
              <a:buNone/>
              <a:defRPr sz="1600"/>
            </a:lvl4pPr>
            <a:lvl5pPr marL="717550" indent="0">
              <a:buNone/>
              <a:defRPr sz="1600"/>
            </a:lvl5pPr>
          </a:lstStyle>
          <a:p>
            <a:pPr lvl="0" rtl="0"/>
            <a:r>
              <a:rPr lang="de-DE" noProof="0" dirty="0"/>
              <a:t>Untertitel oder Zusammenfassung des Themas</a:t>
            </a:r>
          </a:p>
        </p:txBody>
      </p:sp>
      <p:sp>
        <p:nvSpPr>
          <p:cNvPr id="17" name="Bildplatzhalter 16">
            <a:extLst>
              <a:ext uri="{FF2B5EF4-FFF2-40B4-BE49-F238E27FC236}">
                <a16:creationId xmlns:a16="http://schemas.microsoft.com/office/drawing/2014/main" id="{82A5DABA-1859-4435-94FC-2F308C532151}"/>
              </a:ext>
            </a:extLst>
          </p:cNvPr>
          <p:cNvSpPr>
            <a:spLocks noGrp="1"/>
          </p:cNvSpPr>
          <p:nvPr>
            <p:ph type="pic" sz="quarter" idx="18" hasCustomPrompt="1"/>
          </p:nvPr>
        </p:nvSpPr>
        <p:spPr>
          <a:xfrm>
            <a:off x="6840363" y="3254475"/>
            <a:ext cx="1692275" cy="1692000"/>
          </a:xfrm>
          <a:solidFill>
            <a:schemeClr val="tx1">
              <a:lumMod val="85000"/>
              <a:lumOff val="15000"/>
            </a:schemeClr>
          </a:solidFill>
        </p:spPr>
        <p:txBody>
          <a:bodyPr rtlCol="0" anchor="ctr"/>
          <a:lstStyle>
            <a:lvl1pPr marL="0" indent="0" algn="ctr">
              <a:buNone/>
              <a:defRPr i="1">
                <a:solidFill>
                  <a:schemeClr val="bg1"/>
                </a:solidFill>
              </a:defRPr>
            </a:lvl1pPr>
          </a:lstStyle>
          <a:p>
            <a:pPr rtl="0"/>
            <a:r>
              <a:rPr lang="de-DE" noProof="0" dirty="0"/>
              <a:t>Fügen Sie ein Foto/eine Grafik ein</a:t>
            </a:r>
          </a:p>
        </p:txBody>
      </p:sp>
      <p:sp>
        <p:nvSpPr>
          <p:cNvPr id="18" name="Bildplatzhalter 16">
            <a:extLst>
              <a:ext uri="{FF2B5EF4-FFF2-40B4-BE49-F238E27FC236}">
                <a16:creationId xmlns:a16="http://schemas.microsoft.com/office/drawing/2014/main" id="{03794C83-578D-4FF3-84E8-A0A19F02B574}"/>
              </a:ext>
            </a:extLst>
          </p:cNvPr>
          <p:cNvSpPr>
            <a:spLocks noGrp="1"/>
          </p:cNvSpPr>
          <p:nvPr>
            <p:ph type="pic" sz="quarter" idx="19" hasCustomPrompt="1"/>
          </p:nvPr>
        </p:nvSpPr>
        <p:spPr>
          <a:xfrm>
            <a:off x="4932000" y="4388439"/>
            <a:ext cx="1692275" cy="1692000"/>
          </a:xfrm>
          <a:solidFill>
            <a:schemeClr val="bg1">
              <a:lumMod val="95000"/>
            </a:schemeClr>
          </a:solidFill>
        </p:spPr>
        <p:txBody>
          <a:bodyPr rtlCol="0" anchor="ctr"/>
          <a:lstStyle>
            <a:lvl1pPr marL="0" indent="0" algn="ctr">
              <a:buNone/>
              <a:defRPr i="1"/>
            </a:lvl1pPr>
          </a:lstStyle>
          <a:p>
            <a:pPr rtl="0"/>
            <a:r>
              <a:rPr lang="de-DE" noProof="0" dirty="0"/>
              <a:t>Fügen Sie ein Foto/eine Grafik ein</a:t>
            </a:r>
          </a:p>
        </p:txBody>
      </p:sp>
      <p:sp>
        <p:nvSpPr>
          <p:cNvPr id="19" name="Textplatzhalter 14">
            <a:extLst>
              <a:ext uri="{FF2B5EF4-FFF2-40B4-BE49-F238E27FC236}">
                <a16:creationId xmlns:a16="http://schemas.microsoft.com/office/drawing/2014/main" id="{EF915839-728D-4405-B1D3-38C6D17E6481}"/>
              </a:ext>
            </a:extLst>
          </p:cNvPr>
          <p:cNvSpPr>
            <a:spLocks noGrp="1"/>
          </p:cNvSpPr>
          <p:nvPr>
            <p:ph type="body" sz="quarter" idx="20" hasCustomPrompt="1"/>
          </p:nvPr>
        </p:nvSpPr>
        <p:spPr>
          <a:xfrm>
            <a:off x="6840000" y="5464686"/>
            <a:ext cx="1692000" cy="871025"/>
          </a:xfrm>
        </p:spPr>
        <p:txBody>
          <a:bodyPr tIns="0" rtlCol="0"/>
          <a:lstStyle>
            <a:lvl1pPr marL="0" indent="0">
              <a:buNone/>
              <a:defRPr>
                <a:solidFill>
                  <a:schemeClr val="bg1"/>
                </a:solidFill>
              </a:defRPr>
            </a:lvl1pPr>
          </a:lstStyle>
          <a:p>
            <a:pPr lvl="0" rtl="0"/>
            <a:r>
              <a:rPr lang="de-DE" noProof="0" dirty="0"/>
              <a:t>Textkörper rechte Spalte</a:t>
            </a:r>
          </a:p>
        </p:txBody>
      </p:sp>
      <p:sp>
        <p:nvSpPr>
          <p:cNvPr id="22" name="Textplatzhalter 14">
            <a:extLst>
              <a:ext uri="{FF2B5EF4-FFF2-40B4-BE49-F238E27FC236}">
                <a16:creationId xmlns:a16="http://schemas.microsoft.com/office/drawing/2014/main" id="{8A2C406E-D36F-49B3-B755-00DB9048523F}"/>
              </a:ext>
            </a:extLst>
          </p:cNvPr>
          <p:cNvSpPr>
            <a:spLocks noGrp="1"/>
          </p:cNvSpPr>
          <p:nvPr>
            <p:ph type="body" sz="quarter" idx="22" hasCustomPrompt="1"/>
          </p:nvPr>
        </p:nvSpPr>
        <p:spPr>
          <a:xfrm>
            <a:off x="6984638" y="5039746"/>
            <a:ext cx="1547725" cy="288000"/>
          </a:xfrm>
        </p:spPr>
        <p:txBody>
          <a:bodyPr tIns="0" rtlCol="0"/>
          <a:lstStyle>
            <a:lvl1pPr marL="0" indent="0">
              <a:buNone/>
              <a:defRPr sz="800" i="1">
                <a:solidFill>
                  <a:schemeClr val="bg1"/>
                </a:solidFill>
              </a:defRPr>
            </a:lvl1pPr>
          </a:lstStyle>
          <a:p>
            <a:pPr lvl="0" rtl="0"/>
            <a:r>
              <a:rPr lang="de-DE" noProof="0" dirty="0"/>
              <a:t>Bildbeschriftung</a:t>
            </a:r>
          </a:p>
        </p:txBody>
      </p:sp>
      <p:sp>
        <p:nvSpPr>
          <p:cNvPr id="25" name="Textplatzhalter 14">
            <a:extLst>
              <a:ext uri="{FF2B5EF4-FFF2-40B4-BE49-F238E27FC236}">
                <a16:creationId xmlns:a16="http://schemas.microsoft.com/office/drawing/2014/main" id="{58F7900D-31EC-4E65-8C89-F08B0FEE3D4E}"/>
              </a:ext>
            </a:extLst>
          </p:cNvPr>
          <p:cNvSpPr>
            <a:spLocks noGrp="1"/>
          </p:cNvSpPr>
          <p:nvPr>
            <p:ph type="body" sz="quarter" idx="23" hasCustomPrompt="1"/>
          </p:nvPr>
        </p:nvSpPr>
        <p:spPr>
          <a:xfrm>
            <a:off x="5076275" y="6167187"/>
            <a:ext cx="1547725" cy="288000"/>
          </a:xfrm>
        </p:spPr>
        <p:txBody>
          <a:bodyPr tIns="0" rtlCol="0"/>
          <a:lstStyle>
            <a:lvl1pPr marL="0" indent="0">
              <a:buNone/>
              <a:defRPr sz="800" i="1"/>
            </a:lvl1pPr>
          </a:lstStyle>
          <a:p>
            <a:pPr lvl="0" rtl="0"/>
            <a:r>
              <a:rPr lang="de-DE" noProof="0" dirty="0"/>
              <a:t>Bildbeschriftung</a:t>
            </a:r>
          </a:p>
        </p:txBody>
      </p:sp>
      <p:sp>
        <p:nvSpPr>
          <p:cNvPr id="26" name="Textplatzhalter 14">
            <a:extLst>
              <a:ext uri="{FF2B5EF4-FFF2-40B4-BE49-F238E27FC236}">
                <a16:creationId xmlns:a16="http://schemas.microsoft.com/office/drawing/2014/main" id="{8D1204AD-4415-4E0F-BBF7-E35FDD33120E}"/>
              </a:ext>
            </a:extLst>
          </p:cNvPr>
          <p:cNvSpPr>
            <a:spLocks noGrp="1"/>
          </p:cNvSpPr>
          <p:nvPr>
            <p:ph type="body" sz="quarter" idx="24" hasCustomPrompt="1"/>
          </p:nvPr>
        </p:nvSpPr>
        <p:spPr>
          <a:xfrm>
            <a:off x="6840000" y="2218015"/>
            <a:ext cx="1692000" cy="893211"/>
          </a:xfrm>
          <a:solidFill>
            <a:schemeClr val="tx1">
              <a:alpha val="20000"/>
            </a:schemeClr>
          </a:solidFill>
          <a:ln w="3175">
            <a:noFill/>
            <a:prstDash val="solid"/>
          </a:ln>
        </p:spPr>
        <p:txBody>
          <a:bodyPr lIns="108000" tIns="0" rIns="108000" rtlCol="0" anchor="ctr"/>
          <a:lstStyle>
            <a:lvl1pPr marL="0" indent="0">
              <a:lnSpc>
                <a:spcPct val="100000"/>
              </a:lnSpc>
              <a:buNone/>
              <a:defRPr sz="1400" i="1">
                <a:solidFill>
                  <a:schemeClr val="bg1"/>
                </a:solidFill>
              </a:defRPr>
            </a:lvl1pPr>
          </a:lstStyle>
          <a:p>
            <a:pPr lvl="0" rtl="0"/>
            <a:r>
              <a:rPr lang="de-DE" noProof="0" dirty="0"/>
              <a:t>Legendentext oder Zitat</a:t>
            </a:r>
          </a:p>
        </p:txBody>
      </p:sp>
      <p:sp>
        <p:nvSpPr>
          <p:cNvPr id="16" name="Textplatzhalter 14">
            <a:extLst>
              <a:ext uri="{FF2B5EF4-FFF2-40B4-BE49-F238E27FC236}">
                <a16:creationId xmlns:a16="http://schemas.microsoft.com/office/drawing/2014/main" id="{3ACA28AA-B490-4190-8CBF-2CFDA836DD9F}"/>
              </a:ext>
            </a:extLst>
          </p:cNvPr>
          <p:cNvSpPr>
            <a:spLocks noGrp="1"/>
          </p:cNvSpPr>
          <p:nvPr>
            <p:ph type="body" sz="quarter" idx="25" hasCustomPrompt="1"/>
          </p:nvPr>
        </p:nvSpPr>
        <p:spPr>
          <a:xfrm>
            <a:off x="534172" y="1759788"/>
            <a:ext cx="1692000" cy="4573257"/>
          </a:xfrm>
        </p:spPr>
        <p:txBody>
          <a:bodyPr rtlCol="0"/>
          <a:lstStyle>
            <a:lvl1pPr marL="0" indent="0">
              <a:buNone/>
              <a:defRPr/>
            </a:lvl1pPr>
          </a:lstStyle>
          <a:p>
            <a:pPr lvl="0" rtl="0"/>
            <a:r>
              <a:rPr lang="de-DE" noProof="0" dirty="0"/>
              <a:t>Textkörper linke Spalte</a:t>
            </a:r>
          </a:p>
        </p:txBody>
      </p:sp>
      <p:sp>
        <p:nvSpPr>
          <p:cNvPr id="21" name="Bildplatzhalter 16">
            <a:extLst>
              <a:ext uri="{FF2B5EF4-FFF2-40B4-BE49-F238E27FC236}">
                <a16:creationId xmlns:a16="http://schemas.microsoft.com/office/drawing/2014/main" id="{87F667B2-66FC-403B-8398-B0CA2F7AD680}"/>
              </a:ext>
            </a:extLst>
          </p:cNvPr>
          <p:cNvSpPr>
            <a:spLocks noGrp="1"/>
          </p:cNvSpPr>
          <p:nvPr>
            <p:ph type="pic" sz="quarter" idx="26" hasCustomPrompt="1"/>
          </p:nvPr>
        </p:nvSpPr>
        <p:spPr>
          <a:xfrm>
            <a:off x="2442172" y="1759788"/>
            <a:ext cx="1692275" cy="1692000"/>
          </a:xfrm>
          <a:solidFill>
            <a:schemeClr val="bg1">
              <a:lumMod val="95000"/>
            </a:schemeClr>
          </a:solidFill>
        </p:spPr>
        <p:txBody>
          <a:bodyPr rtlCol="0" anchor="ctr"/>
          <a:lstStyle>
            <a:lvl1pPr marL="0" indent="0" algn="ctr">
              <a:buNone/>
              <a:defRPr i="1"/>
            </a:lvl1pPr>
          </a:lstStyle>
          <a:p>
            <a:pPr rtl="0"/>
            <a:r>
              <a:rPr lang="de-DE" noProof="0" dirty="0"/>
              <a:t>Fügen Sie ein Foto/eine Grafik ein</a:t>
            </a:r>
          </a:p>
        </p:txBody>
      </p:sp>
      <p:sp>
        <p:nvSpPr>
          <p:cNvPr id="23" name="Textplatzhalter 11">
            <a:extLst>
              <a:ext uri="{FF2B5EF4-FFF2-40B4-BE49-F238E27FC236}">
                <a16:creationId xmlns:a16="http://schemas.microsoft.com/office/drawing/2014/main" id="{123AB7C3-470F-4CCE-BBD0-5A6BDC6DFC38}"/>
              </a:ext>
            </a:extLst>
          </p:cNvPr>
          <p:cNvSpPr>
            <a:spLocks noGrp="1"/>
          </p:cNvSpPr>
          <p:nvPr>
            <p:ph type="body" sz="quarter" idx="27" hasCustomPrompt="1"/>
          </p:nvPr>
        </p:nvSpPr>
        <p:spPr>
          <a:xfrm>
            <a:off x="2442172" y="3913284"/>
            <a:ext cx="1692000" cy="2422429"/>
          </a:xfrm>
        </p:spPr>
        <p:txBody>
          <a:bodyPr rtlCol="0"/>
          <a:lstStyle>
            <a:lvl1pPr marL="0" indent="0">
              <a:buNone/>
              <a:defRPr/>
            </a:lvl1pPr>
            <a:lvl2pPr marL="179388" indent="0">
              <a:buNone/>
              <a:defRPr/>
            </a:lvl2pPr>
            <a:lvl3pPr marL="360363" indent="0">
              <a:buNone/>
              <a:defRPr/>
            </a:lvl3pPr>
            <a:lvl4pPr marL="538162" indent="0">
              <a:buNone/>
              <a:defRPr/>
            </a:lvl4pPr>
            <a:lvl5pPr marL="717550" indent="0">
              <a:buNone/>
              <a:defRPr/>
            </a:lvl5pPr>
          </a:lstStyle>
          <a:p>
            <a:pPr lvl="0" rtl="0"/>
            <a:r>
              <a:rPr lang="de-DE" noProof="0" dirty="0"/>
              <a:t>Textkörper rechte Spalte</a:t>
            </a:r>
          </a:p>
        </p:txBody>
      </p:sp>
      <p:sp>
        <p:nvSpPr>
          <p:cNvPr id="24" name="Textplatzhalter 14">
            <a:extLst>
              <a:ext uri="{FF2B5EF4-FFF2-40B4-BE49-F238E27FC236}">
                <a16:creationId xmlns:a16="http://schemas.microsoft.com/office/drawing/2014/main" id="{A9BD32AF-B27F-49A8-9B87-B5C2AE008C8D}"/>
              </a:ext>
            </a:extLst>
          </p:cNvPr>
          <p:cNvSpPr>
            <a:spLocks noGrp="1"/>
          </p:cNvSpPr>
          <p:nvPr>
            <p:ph type="body" sz="quarter" idx="28" hasCustomPrompt="1"/>
          </p:nvPr>
        </p:nvSpPr>
        <p:spPr>
          <a:xfrm>
            <a:off x="2586447" y="3538536"/>
            <a:ext cx="1547725" cy="288000"/>
          </a:xfrm>
        </p:spPr>
        <p:txBody>
          <a:bodyPr tIns="0" rtlCol="0"/>
          <a:lstStyle>
            <a:lvl1pPr marL="0" indent="0">
              <a:buNone/>
              <a:defRPr sz="800" i="1"/>
            </a:lvl1pPr>
          </a:lstStyle>
          <a:p>
            <a:pPr lvl="0" rtl="0"/>
            <a:r>
              <a:rPr lang="de-DE" noProof="0" dirty="0"/>
              <a:t>Bildbeschriftung</a:t>
            </a:r>
          </a:p>
        </p:txBody>
      </p:sp>
      <p:sp>
        <p:nvSpPr>
          <p:cNvPr id="20" name="Textplatzhalter 19">
            <a:extLst>
              <a:ext uri="{FF2B5EF4-FFF2-40B4-BE49-F238E27FC236}">
                <a16:creationId xmlns:a16="http://schemas.microsoft.com/office/drawing/2014/main" id="{EC26E347-5A1C-BA4D-8836-A11CCF038D6B}"/>
              </a:ext>
            </a:extLst>
          </p:cNvPr>
          <p:cNvSpPr>
            <a:spLocks noGrp="1"/>
          </p:cNvSpPr>
          <p:nvPr>
            <p:ph type="body" sz="quarter" idx="15" hasCustomPrompt="1"/>
          </p:nvPr>
        </p:nvSpPr>
        <p:spPr>
          <a:xfrm>
            <a:off x="534172" y="1249753"/>
            <a:ext cx="758286" cy="180000"/>
          </a:xfrm>
          <a:solidFill>
            <a:schemeClr val="bg1"/>
          </a:solidFill>
        </p:spPr>
        <p:txBody>
          <a:bodyPr lIns="0" tIns="0" rIns="108000" rtlCol="0" anchor="ctr"/>
          <a:lstStyle>
            <a:lvl1pPr marL="0" indent="0" algn="l">
              <a:lnSpc>
                <a:spcPct val="100000"/>
              </a:lnSpc>
              <a:buNone/>
              <a:defRPr sz="800" i="1">
                <a:latin typeface="+mj-lt"/>
              </a:defRPr>
            </a:lvl1pPr>
            <a:lvl2pPr marL="179388" indent="0">
              <a:buNone/>
              <a:defRPr>
                <a:latin typeface="+mj-lt"/>
              </a:defRPr>
            </a:lvl2pPr>
            <a:lvl3pPr marL="360363" indent="0">
              <a:buNone/>
              <a:defRPr>
                <a:latin typeface="+mj-lt"/>
              </a:defRPr>
            </a:lvl3pPr>
            <a:lvl4pPr marL="538162" indent="0">
              <a:buNone/>
              <a:defRPr>
                <a:latin typeface="+mj-lt"/>
              </a:defRPr>
            </a:lvl4pPr>
            <a:lvl5pPr marL="717550" indent="0">
              <a:buNone/>
              <a:defRPr>
                <a:latin typeface="+mj-lt"/>
              </a:defRPr>
            </a:lvl5pPr>
          </a:lstStyle>
          <a:p>
            <a:pPr lvl="0" rtl="0"/>
            <a:r>
              <a:rPr lang="de-DE" noProof="0" dirty="0"/>
              <a:t>Autor des Artikels</a:t>
            </a:r>
          </a:p>
        </p:txBody>
      </p:sp>
    </p:spTree>
    <p:extLst>
      <p:ext uri="{BB962C8B-B14F-4D97-AF65-F5344CB8AC3E}">
        <p14:creationId xmlns:p14="http://schemas.microsoft.com/office/powerpoint/2010/main" val="187247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Zwei Inhalte">
    <p:spTree>
      <p:nvGrpSpPr>
        <p:cNvPr id="1" name=""/>
        <p:cNvGrpSpPr/>
        <p:nvPr/>
      </p:nvGrpSpPr>
      <p:grpSpPr>
        <a:xfrm>
          <a:off x="0" y="0"/>
          <a:ext cx="0" cy="0"/>
          <a:chOff x="0" y="0"/>
          <a:chExt cx="0" cy="0"/>
        </a:xfrm>
      </p:grpSpPr>
      <p:sp>
        <p:nvSpPr>
          <p:cNvPr id="23" name="Rechteck 22">
            <a:extLst>
              <a:ext uri="{FF2B5EF4-FFF2-40B4-BE49-F238E27FC236}">
                <a16:creationId xmlns:a16="http://schemas.microsoft.com/office/drawing/2014/main" id="{4903C31D-5C72-420B-BD30-4BB3C1C699AE}"/>
              </a:ext>
            </a:extLst>
          </p:cNvPr>
          <p:cNvSpPr/>
          <p:nvPr userDrawn="1"/>
        </p:nvSpPr>
        <p:spPr>
          <a:xfrm>
            <a:off x="4692440" y="2924355"/>
            <a:ext cx="3917388" cy="36816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sp>
        <p:nvSpPr>
          <p:cNvPr id="30" name="Bildplatzhalter 29">
            <a:extLst>
              <a:ext uri="{FF2B5EF4-FFF2-40B4-BE49-F238E27FC236}">
                <a16:creationId xmlns:a16="http://schemas.microsoft.com/office/drawing/2014/main" id="{1DBE3722-18F6-4E1B-B45B-9E81FA907C6B}"/>
              </a:ext>
            </a:extLst>
          </p:cNvPr>
          <p:cNvSpPr>
            <a:spLocks noGrp="1"/>
          </p:cNvSpPr>
          <p:nvPr>
            <p:ph type="pic" sz="quarter" idx="28" hasCustomPrompt="1"/>
          </p:nvPr>
        </p:nvSpPr>
        <p:spPr>
          <a:xfrm>
            <a:off x="252000" y="252000"/>
            <a:ext cx="8640001" cy="2984140"/>
          </a:xfrm>
          <a:custGeom>
            <a:avLst/>
            <a:gdLst>
              <a:gd name="connsiteX0" fmla="*/ 0 w 8640001"/>
              <a:gd name="connsiteY0" fmla="*/ 0 h 2984140"/>
              <a:gd name="connsiteX1" fmla="*/ 8640001 w 8640001"/>
              <a:gd name="connsiteY1" fmla="*/ 0 h 2984140"/>
              <a:gd name="connsiteX2" fmla="*/ 8640001 w 8640001"/>
              <a:gd name="connsiteY2" fmla="*/ 2984140 h 2984140"/>
              <a:gd name="connsiteX3" fmla="*/ 8352422 w 8640001"/>
              <a:gd name="connsiteY3" fmla="*/ 2984140 h 2984140"/>
              <a:gd name="connsiteX4" fmla="*/ 8352422 w 8640001"/>
              <a:gd name="connsiteY4" fmla="*/ 2793125 h 2984140"/>
              <a:gd name="connsiteX5" fmla="*/ 4435034 w 8640001"/>
              <a:gd name="connsiteY5" fmla="*/ 2793125 h 2984140"/>
              <a:gd name="connsiteX6" fmla="*/ 4435034 w 8640001"/>
              <a:gd name="connsiteY6" fmla="*/ 2984140 h 2984140"/>
              <a:gd name="connsiteX7" fmla="*/ 0 w 8640001"/>
              <a:gd name="connsiteY7" fmla="*/ 2984140 h 298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40001" h="2984140">
                <a:moveTo>
                  <a:pt x="0" y="0"/>
                </a:moveTo>
                <a:lnTo>
                  <a:pt x="8640001" y="0"/>
                </a:lnTo>
                <a:lnTo>
                  <a:pt x="8640001" y="2984140"/>
                </a:lnTo>
                <a:lnTo>
                  <a:pt x="8352422" y="2984140"/>
                </a:lnTo>
                <a:lnTo>
                  <a:pt x="8352422" y="2793125"/>
                </a:lnTo>
                <a:lnTo>
                  <a:pt x="4435034" y="2793125"/>
                </a:lnTo>
                <a:lnTo>
                  <a:pt x="4435034" y="2984140"/>
                </a:lnTo>
                <a:lnTo>
                  <a:pt x="0" y="2984140"/>
                </a:lnTo>
                <a:close/>
              </a:path>
            </a:pathLst>
          </a:custGeom>
          <a:solidFill>
            <a:schemeClr val="bg1">
              <a:lumMod val="95000"/>
            </a:schemeClr>
          </a:solidFill>
        </p:spPr>
        <p:txBody>
          <a:bodyPr wrap="square" tIns="0" rtlCol="0" anchor="ctr">
            <a:noAutofit/>
          </a:bodyPr>
          <a:lstStyle>
            <a:lvl1pPr marL="0" indent="0" algn="ctr">
              <a:buFont typeface="Arial" panose="020B0604020202020204" pitchFamily="34" charset="0"/>
              <a:buNone/>
              <a:defRPr i="1"/>
            </a:lvl1pPr>
          </a:lstStyle>
          <a:p>
            <a:pPr rtl="0"/>
            <a:r>
              <a:rPr lang="de-DE" noProof="0" dirty="0"/>
              <a:t>Foto einfügen oder ziehen und ablegen</a:t>
            </a:r>
          </a:p>
        </p:txBody>
      </p:sp>
      <p:cxnSp>
        <p:nvCxnSpPr>
          <p:cNvPr id="17" name="Gerader Verbinder 16">
            <a:extLst>
              <a:ext uri="{FF2B5EF4-FFF2-40B4-BE49-F238E27FC236}">
                <a16:creationId xmlns:a16="http://schemas.microsoft.com/office/drawing/2014/main" id="{2379202A-EC53-457D-9482-6B551919E37A}"/>
              </a:ext>
            </a:extLst>
          </p:cNvPr>
          <p:cNvCxnSpPr/>
          <p:nvPr userDrawn="1"/>
        </p:nvCxnSpPr>
        <p:spPr>
          <a:xfrm>
            <a:off x="4572000" y="0"/>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Titel 12">
            <a:extLst>
              <a:ext uri="{FF2B5EF4-FFF2-40B4-BE49-F238E27FC236}">
                <a16:creationId xmlns:a16="http://schemas.microsoft.com/office/drawing/2014/main" id="{6F36D4C8-BF40-42B0-ABC5-A5BA46574FF5}"/>
              </a:ext>
            </a:extLst>
          </p:cNvPr>
          <p:cNvSpPr>
            <a:spLocks noGrp="1"/>
          </p:cNvSpPr>
          <p:nvPr>
            <p:ph type="title" hasCustomPrompt="1"/>
          </p:nvPr>
        </p:nvSpPr>
        <p:spPr>
          <a:xfrm>
            <a:off x="0" y="3452139"/>
            <a:ext cx="3432175" cy="568325"/>
          </a:xfrm>
          <a:solidFill>
            <a:schemeClr val="accent5">
              <a:lumMod val="75000"/>
            </a:schemeClr>
          </a:solidFill>
          <a:ln>
            <a:noFill/>
          </a:ln>
          <a:effectLst/>
        </p:spPr>
        <p:txBody>
          <a:bodyPr vert="horz" lIns="504000" tIns="72000" rIns="108000" bIns="72000" rtlCol="0" anchor="t">
            <a:noAutofit/>
          </a:bodyPr>
          <a:lstStyle>
            <a:lvl1pPr>
              <a:defRPr lang="en-US" sz="3600" b="1" cap="none" dirty="0">
                <a:ln w="6350">
                  <a:noFill/>
                  <a:prstDash val="solid"/>
                </a:ln>
                <a:solidFill>
                  <a:schemeClr val="tx1"/>
                </a:solidFill>
                <a:effectLst/>
              </a:defRPr>
            </a:lvl1pPr>
          </a:lstStyle>
          <a:p>
            <a:pPr lvl="0" rtl="0"/>
            <a:r>
              <a:rPr lang="de-DE" noProof="0" dirty="0"/>
              <a:t>Titel des Artikels</a:t>
            </a:r>
          </a:p>
        </p:txBody>
      </p:sp>
      <p:sp>
        <p:nvSpPr>
          <p:cNvPr id="5" name="Textplatzhalter 4">
            <a:extLst>
              <a:ext uri="{FF2B5EF4-FFF2-40B4-BE49-F238E27FC236}">
                <a16:creationId xmlns:a16="http://schemas.microsoft.com/office/drawing/2014/main" id="{7EA218BA-E52F-42E6-BF2A-4A9D2326EED2}"/>
              </a:ext>
            </a:extLst>
          </p:cNvPr>
          <p:cNvSpPr>
            <a:spLocks noGrp="1"/>
          </p:cNvSpPr>
          <p:nvPr>
            <p:ph type="body" sz="quarter" idx="12" hasCustomPrompt="1"/>
          </p:nvPr>
        </p:nvSpPr>
        <p:spPr>
          <a:xfrm>
            <a:off x="504000" y="4128464"/>
            <a:ext cx="2207343" cy="286865"/>
          </a:xfrm>
          <a:solidFill>
            <a:schemeClr val="bg1">
              <a:alpha val="80000"/>
            </a:schemeClr>
          </a:solidFill>
        </p:spPr>
        <p:txBody>
          <a:bodyPr lIns="0" tIns="0" rIns="108000" rtlCol="0" anchor="ctr"/>
          <a:lstStyle>
            <a:lvl1pPr marL="0" indent="0">
              <a:lnSpc>
                <a:spcPct val="100000"/>
              </a:lnSpc>
              <a:buNone/>
              <a:defRPr sz="1600" i="1"/>
            </a:lvl1pPr>
            <a:lvl2pPr marL="179388" indent="0">
              <a:buNone/>
              <a:defRPr sz="1600"/>
            </a:lvl2pPr>
            <a:lvl3pPr marL="360363" indent="0">
              <a:buNone/>
              <a:defRPr sz="1600"/>
            </a:lvl3pPr>
            <a:lvl4pPr marL="538162" indent="0">
              <a:buNone/>
              <a:defRPr sz="1600"/>
            </a:lvl4pPr>
            <a:lvl5pPr marL="717550" indent="0">
              <a:buNone/>
              <a:defRPr sz="1600"/>
            </a:lvl5pPr>
          </a:lstStyle>
          <a:p>
            <a:pPr lvl="0" rtl="0"/>
            <a:r>
              <a:rPr lang="de-DE" noProof="0" dirty="0"/>
              <a:t>Untertitel oder Zusammenfassung des Themas</a:t>
            </a:r>
          </a:p>
        </p:txBody>
      </p:sp>
      <p:sp>
        <p:nvSpPr>
          <p:cNvPr id="9" name="Textplatzhalter 19">
            <a:extLst>
              <a:ext uri="{FF2B5EF4-FFF2-40B4-BE49-F238E27FC236}">
                <a16:creationId xmlns:a16="http://schemas.microsoft.com/office/drawing/2014/main" id="{A54DC75F-199C-45A2-BFAD-E094C6809851}"/>
              </a:ext>
            </a:extLst>
          </p:cNvPr>
          <p:cNvSpPr>
            <a:spLocks noGrp="1"/>
          </p:cNvSpPr>
          <p:nvPr>
            <p:ph type="body" sz="quarter" idx="15" hasCustomPrompt="1"/>
          </p:nvPr>
        </p:nvSpPr>
        <p:spPr>
          <a:xfrm>
            <a:off x="2861955" y="4133133"/>
            <a:ext cx="758286" cy="180000"/>
          </a:xfrm>
          <a:noFill/>
        </p:spPr>
        <p:txBody>
          <a:bodyPr lIns="0" tIns="0" rIns="0" rtlCol="0" anchor="ctr"/>
          <a:lstStyle>
            <a:lvl1pPr marL="0" indent="0" algn="l">
              <a:buNone/>
              <a:defRPr sz="800" i="1">
                <a:latin typeface="+mj-lt"/>
              </a:defRPr>
            </a:lvl1pPr>
            <a:lvl2pPr marL="179388" indent="0">
              <a:buNone/>
              <a:defRPr>
                <a:latin typeface="+mj-lt"/>
              </a:defRPr>
            </a:lvl2pPr>
            <a:lvl3pPr marL="360363" indent="0">
              <a:buNone/>
              <a:defRPr>
                <a:latin typeface="+mj-lt"/>
              </a:defRPr>
            </a:lvl3pPr>
            <a:lvl4pPr marL="538162" indent="0">
              <a:buNone/>
              <a:defRPr>
                <a:latin typeface="+mj-lt"/>
              </a:defRPr>
            </a:lvl4pPr>
            <a:lvl5pPr marL="717550" indent="0">
              <a:buNone/>
              <a:defRPr>
                <a:latin typeface="+mj-lt"/>
              </a:defRPr>
            </a:lvl5pPr>
          </a:lstStyle>
          <a:p>
            <a:pPr lvl="0" rtl="0"/>
            <a:r>
              <a:rPr lang="de-DE" noProof="0" dirty="0"/>
              <a:t>Autor des Artikels</a:t>
            </a:r>
          </a:p>
        </p:txBody>
      </p:sp>
      <p:sp>
        <p:nvSpPr>
          <p:cNvPr id="12" name="Textplatzhalter 11">
            <a:extLst>
              <a:ext uri="{FF2B5EF4-FFF2-40B4-BE49-F238E27FC236}">
                <a16:creationId xmlns:a16="http://schemas.microsoft.com/office/drawing/2014/main" id="{93A24AD5-6139-4662-9AB6-EE2C3977AAA1}"/>
              </a:ext>
            </a:extLst>
          </p:cNvPr>
          <p:cNvSpPr>
            <a:spLocks noGrp="1"/>
          </p:cNvSpPr>
          <p:nvPr>
            <p:ph type="body" sz="quarter" idx="16" hasCustomPrompt="1"/>
          </p:nvPr>
        </p:nvSpPr>
        <p:spPr>
          <a:xfrm>
            <a:off x="2442172" y="4646291"/>
            <a:ext cx="1692000" cy="1686754"/>
          </a:xfrm>
        </p:spPr>
        <p:txBody>
          <a:bodyPr rtlCol="0"/>
          <a:lstStyle>
            <a:lvl1pPr marL="0" indent="0">
              <a:buNone/>
              <a:defRPr/>
            </a:lvl1pPr>
            <a:lvl2pPr marL="179388" indent="0">
              <a:buNone/>
              <a:defRPr/>
            </a:lvl2pPr>
            <a:lvl3pPr marL="360363" indent="0">
              <a:buNone/>
              <a:defRPr/>
            </a:lvl3pPr>
            <a:lvl4pPr marL="538162" indent="0">
              <a:buNone/>
              <a:defRPr/>
            </a:lvl4pPr>
            <a:lvl5pPr marL="717550" indent="0">
              <a:buNone/>
              <a:defRPr/>
            </a:lvl5pPr>
          </a:lstStyle>
          <a:p>
            <a:pPr lvl="0" rtl="0"/>
            <a:r>
              <a:rPr lang="de-DE" noProof="0" dirty="0"/>
              <a:t>Textkörper rechte Spalte</a:t>
            </a:r>
          </a:p>
        </p:txBody>
      </p:sp>
      <p:sp>
        <p:nvSpPr>
          <p:cNvPr id="15" name="Textplatzhalter 14">
            <a:extLst>
              <a:ext uri="{FF2B5EF4-FFF2-40B4-BE49-F238E27FC236}">
                <a16:creationId xmlns:a16="http://schemas.microsoft.com/office/drawing/2014/main" id="{BC2A3B69-CB74-4412-B88C-A3F13F7B9D6C}"/>
              </a:ext>
            </a:extLst>
          </p:cNvPr>
          <p:cNvSpPr>
            <a:spLocks noGrp="1"/>
          </p:cNvSpPr>
          <p:nvPr>
            <p:ph type="body" sz="quarter" idx="17" hasCustomPrompt="1"/>
          </p:nvPr>
        </p:nvSpPr>
        <p:spPr>
          <a:xfrm>
            <a:off x="534172" y="4646292"/>
            <a:ext cx="1692000" cy="1686753"/>
          </a:xfrm>
        </p:spPr>
        <p:txBody>
          <a:bodyPr rtlCol="0"/>
          <a:lstStyle>
            <a:lvl1pPr marL="0" indent="0">
              <a:buNone/>
              <a:defRPr/>
            </a:lvl1pPr>
          </a:lstStyle>
          <a:p>
            <a:pPr lvl="0" rtl="0"/>
            <a:r>
              <a:rPr lang="de-DE" noProof="0" dirty="0"/>
              <a:t>Textkörper linke Spalte</a:t>
            </a:r>
          </a:p>
        </p:txBody>
      </p:sp>
      <p:sp>
        <p:nvSpPr>
          <p:cNvPr id="24" name="Textplatzhalter 11">
            <a:extLst>
              <a:ext uri="{FF2B5EF4-FFF2-40B4-BE49-F238E27FC236}">
                <a16:creationId xmlns:a16="http://schemas.microsoft.com/office/drawing/2014/main" id="{8F8F87EF-D51C-4D74-94F0-F75A741E921A}"/>
              </a:ext>
            </a:extLst>
          </p:cNvPr>
          <p:cNvSpPr>
            <a:spLocks noGrp="1"/>
          </p:cNvSpPr>
          <p:nvPr>
            <p:ph type="body" sz="quarter" idx="29" hasCustomPrompt="1"/>
          </p:nvPr>
        </p:nvSpPr>
        <p:spPr>
          <a:xfrm>
            <a:off x="6756765" y="3452139"/>
            <a:ext cx="1692000" cy="2880906"/>
          </a:xfrm>
        </p:spPr>
        <p:txBody>
          <a:bodyPr rtlCol="0"/>
          <a:lstStyle>
            <a:lvl1pPr marL="0" indent="0">
              <a:buNone/>
              <a:defRPr>
                <a:solidFill>
                  <a:schemeClr val="tx1"/>
                </a:solidFill>
              </a:defRPr>
            </a:lvl1pPr>
            <a:lvl2pPr marL="179388" indent="0">
              <a:buNone/>
              <a:defRPr/>
            </a:lvl2pPr>
            <a:lvl3pPr marL="360363" indent="0">
              <a:buNone/>
              <a:defRPr/>
            </a:lvl3pPr>
            <a:lvl4pPr marL="538162" indent="0">
              <a:buNone/>
              <a:defRPr/>
            </a:lvl4pPr>
            <a:lvl5pPr marL="717550" indent="0">
              <a:buNone/>
              <a:defRPr/>
            </a:lvl5pPr>
          </a:lstStyle>
          <a:p>
            <a:pPr lvl="0" rtl="0"/>
            <a:r>
              <a:rPr lang="de-DE" noProof="0" dirty="0"/>
              <a:t>Textkörper rechte Spalte</a:t>
            </a:r>
          </a:p>
        </p:txBody>
      </p:sp>
      <p:sp>
        <p:nvSpPr>
          <p:cNvPr id="25" name="Textplatzhalter 14">
            <a:extLst>
              <a:ext uri="{FF2B5EF4-FFF2-40B4-BE49-F238E27FC236}">
                <a16:creationId xmlns:a16="http://schemas.microsoft.com/office/drawing/2014/main" id="{ACCFEA19-E6CF-41CC-A5E2-1CD7FA2F881E}"/>
              </a:ext>
            </a:extLst>
          </p:cNvPr>
          <p:cNvSpPr>
            <a:spLocks noGrp="1"/>
          </p:cNvSpPr>
          <p:nvPr>
            <p:ph type="body" sz="quarter" idx="30" hasCustomPrompt="1"/>
          </p:nvPr>
        </p:nvSpPr>
        <p:spPr>
          <a:xfrm>
            <a:off x="4848765" y="3452139"/>
            <a:ext cx="1692000" cy="2880906"/>
          </a:xfrm>
        </p:spPr>
        <p:txBody>
          <a:bodyPr rtlCol="0"/>
          <a:lstStyle>
            <a:lvl1pPr marL="0" indent="0">
              <a:buNone/>
              <a:defRPr>
                <a:solidFill>
                  <a:schemeClr val="tx1"/>
                </a:solidFill>
              </a:defRPr>
            </a:lvl1pPr>
          </a:lstStyle>
          <a:p>
            <a:pPr lvl="0" rtl="0"/>
            <a:r>
              <a:rPr lang="de-DE" noProof="0" dirty="0"/>
              <a:t>Textkörper linke Spalte</a:t>
            </a:r>
          </a:p>
        </p:txBody>
      </p:sp>
      <p:sp>
        <p:nvSpPr>
          <p:cNvPr id="4" name="Foliennummernplatzhalter 3">
            <a:extLst>
              <a:ext uri="{FF2B5EF4-FFF2-40B4-BE49-F238E27FC236}">
                <a16:creationId xmlns:a16="http://schemas.microsoft.com/office/drawing/2014/main" id="{30D26845-076F-4BB9-98EC-2D39FC572E23}"/>
              </a:ext>
            </a:extLst>
          </p:cNvPr>
          <p:cNvSpPr>
            <a:spLocks noGrp="1"/>
          </p:cNvSpPr>
          <p:nvPr>
            <p:ph type="sldNum" sz="quarter" idx="31"/>
          </p:nvPr>
        </p:nvSpPr>
        <p:spPr/>
        <p:txBody>
          <a:bodyPr rtlCol="0"/>
          <a:lstStyle/>
          <a:p>
            <a:pPr rtl="0"/>
            <a:fld id="{532FC13F-1B83-4403-B958-B22DAB31BBA7}" type="slidenum">
              <a:rPr lang="de-DE" noProof="0" smtClean="0"/>
              <a:pPr rtl="0"/>
              <a:t>‹Nr.›</a:t>
            </a:fld>
            <a:endParaRPr lang="de-DE" noProof="0" dirty="0"/>
          </a:p>
        </p:txBody>
      </p:sp>
    </p:spTree>
    <p:extLst>
      <p:ext uri="{BB962C8B-B14F-4D97-AF65-F5344CB8AC3E}">
        <p14:creationId xmlns:p14="http://schemas.microsoft.com/office/powerpoint/2010/main" val="3619697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Zwei Inhalte">
    <p:spTree>
      <p:nvGrpSpPr>
        <p:cNvPr id="1" name=""/>
        <p:cNvGrpSpPr/>
        <p:nvPr/>
      </p:nvGrpSpPr>
      <p:grpSpPr>
        <a:xfrm>
          <a:off x="0" y="0"/>
          <a:ext cx="0" cy="0"/>
          <a:chOff x="0" y="0"/>
          <a:chExt cx="0" cy="0"/>
        </a:xfrm>
      </p:grpSpPr>
      <p:sp>
        <p:nvSpPr>
          <p:cNvPr id="6" name="Bildplatzhalter 4">
            <a:extLst>
              <a:ext uri="{FF2B5EF4-FFF2-40B4-BE49-F238E27FC236}">
                <a16:creationId xmlns:a16="http://schemas.microsoft.com/office/drawing/2014/main" id="{58AAA1C1-0A27-4B81-B658-43FFED333DFF}"/>
              </a:ext>
            </a:extLst>
          </p:cNvPr>
          <p:cNvSpPr>
            <a:spLocks noGrp="1"/>
          </p:cNvSpPr>
          <p:nvPr>
            <p:ph type="pic" sz="quarter" idx="11" hasCustomPrompt="1"/>
          </p:nvPr>
        </p:nvSpPr>
        <p:spPr>
          <a:xfrm>
            <a:off x="251999" y="252000"/>
            <a:ext cx="8640000" cy="6354000"/>
          </a:xfrm>
          <a:solidFill>
            <a:schemeClr val="bg1">
              <a:lumMod val="95000"/>
            </a:schemeClr>
          </a:solidFill>
        </p:spPr>
        <p:txBody>
          <a:bodyPr tIns="0" rtlCol="0" anchor="ctr"/>
          <a:lstStyle>
            <a:lvl1pPr marL="0" indent="0" algn="ctr">
              <a:buFont typeface="Arial" panose="020B0604020202020204" pitchFamily="34" charset="0"/>
              <a:buNone/>
              <a:defRPr i="1"/>
            </a:lvl1pPr>
          </a:lstStyle>
          <a:p>
            <a:pPr rtl="0"/>
            <a:r>
              <a:rPr lang="de-DE" noProof="0" dirty="0"/>
              <a:t>Foto einfügen oder ziehen und ablegen</a:t>
            </a:r>
          </a:p>
        </p:txBody>
      </p:sp>
      <p:sp>
        <p:nvSpPr>
          <p:cNvPr id="8" name="Foliennummernplatzhalter 7">
            <a:extLst>
              <a:ext uri="{FF2B5EF4-FFF2-40B4-BE49-F238E27FC236}">
                <a16:creationId xmlns:a16="http://schemas.microsoft.com/office/drawing/2014/main" id="{62B3C64D-8199-4962-99BD-86C87979EBCE}"/>
              </a:ext>
            </a:extLst>
          </p:cNvPr>
          <p:cNvSpPr>
            <a:spLocks noGrp="1"/>
          </p:cNvSpPr>
          <p:nvPr>
            <p:ph type="sldNum" sz="quarter" idx="10"/>
          </p:nvPr>
        </p:nvSpPr>
        <p:spPr/>
        <p:txBody>
          <a:bodyPr rtlCol="0"/>
          <a:lstStyle/>
          <a:p>
            <a:pPr rtl="0"/>
            <a:fld id="{532FC13F-1B83-4403-B958-B22DAB31BBA7}" type="slidenum">
              <a:rPr lang="de-DE" noProof="0" smtClean="0"/>
              <a:t>‹Nr.›</a:t>
            </a:fld>
            <a:endParaRPr lang="de-DE" noProof="0" dirty="0"/>
          </a:p>
        </p:txBody>
      </p:sp>
      <p:sp>
        <p:nvSpPr>
          <p:cNvPr id="13" name="Titel 12">
            <a:extLst>
              <a:ext uri="{FF2B5EF4-FFF2-40B4-BE49-F238E27FC236}">
                <a16:creationId xmlns:a16="http://schemas.microsoft.com/office/drawing/2014/main" id="{6F36D4C8-BF40-42B0-ABC5-A5BA46574FF5}"/>
              </a:ext>
            </a:extLst>
          </p:cNvPr>
          <p:cNvSpPr>
            <a:spLocks noGrp="1"/>
          </p:cNvSpPr>
          <p:nvPr>
            <p:ph type="title" hasCustomPrompt="1"/>
          </p:nvPr>
        </p:nvSpPr>
        <p:spPr>
          <a:xfrm>
            <a:off x="1" y="4006969"/>
            <a:ext cx="3165894" cy="568325"/>
          </a:xfrm>
          <a:solidFill>
            <a:schemeClr val="accent1"/>
          </a:solidFill>
          <a:ln>
            <a:noFill/>
          </a:ln>
          <a:effectLst/>
        </p:spPr>
        <p:txBody>
          <a:bodyPr vert="horz" lIns="612000" tIns="72000" rIns="108000" bIns="72000" rtlCol="0" anchor="t">
            <a:noAutofit/>
          </a:bodyPr>
          <a:lstStyle>
            <a:lvl1pPr>
              <a:defRPr lang="en-US" sz="3600" b="1" cap="none" dirty="0">
                <a:ln w="6350">
                  <a:noFill/>
                  <a:prstDash val="solid"/>
                </a:ln>
                <a:solidFill>
                  <a:schemeClr val="tx1"/>
                </a:solidFill>
                <a:effectLst/>
              </a:defRPr>
            </a:lvl1pPr>
          </a:lstStyle>
          <a:p>
            <a:pPr lvl="0" rtl="0"/>
            <a:r>
              <a:rPr lang="de-DE" noProof="0" dirty="0"/>
              <a:t>Titel des Artikels</a:t>
            </a:r>
          </a:p>
        </p:txBody>
      </p:sp>
      <p:sp>
        <p:nvSpPr>
          <p:cNvPr id="5" name="Textplatzhalter 4">
            <a:extLst>
              <a:ext uri="{FF2B5EF4-FFF2-40B4-BE49-F238E27FC236}">
                <a16:creationId xmlns:a16="http://schemas.microsoft.com/office/drawing/2014/main" id="{7EA218BA-E52F-42E6-BF2A-4A9D2326EED2}"/>
              </a:ext>
            </a:extLst>
          </p:cNvPr>
          <p:cNvSpPr>
            <a:spLocks noGrp="1"/>
          </p:cNvSpPr>
          <p:nvPr>
            <p:ph type="body" sz="quarter" idx="12" hasCustomPrompt="1"/>
          </p:nvPr>
        </p:nvSpPr>
        <p:spPr>
          <a:xfrm>
            <a:off x="508658" y="4627780"/>
            <a:ext cx="2657237" cy="344278"/>
          </a:xfrm>
          <a:solidFill>
            <a:schemeClr val="bg1">
              <a:alpha val="80000"/>
            </a:schemeClr>
          </a:solidFill>
        </p:spPr>
        <p:txBody>
          <a:bodyPr lIns="108000" tIns="0" rIns="108000" rtlCol="0" anchor="ctr"/>
          <a:lstStyle>
            <a:lvl1pPr marL="0" indent="0">
              <a:lnSpc>
                <a:spcPct val="100000"/>
              </a:lnSpc>
              <a:buNone/>
              <a:defRPr sz="1600" i="1"/>
            </a:lvl1pPr>
            <a:lvl2pPr marL="179388" indent="0">
              <a:buNone/>
              <a:defRPr sz="1600"/>
            </a:lvl2pPr>
            <a:lvl3pPr marL="360363" indent="0">
              <a:buNone/>
              <a:defRPr sz="1600"/>
            </a:lvl3pPr>
            <a:lvl4pPr marL="538162" indent="0">
              <a:buNone/>
              <a:defRPr sz="1600"/>
            </a:lvl4pPr>
            <a:lvl5pPr marL="717550" indent="0">
              <a:buNone/>
              <a:defRPr sz="1600"/>
            </a:lvl5pPr>
          </a:lstStyle>
          <a:p>
            <a:pPr lvl="0" rtl="0"/>
            <a:r>
              <a:rPr lang="de-DE" noProof="0" dirty="0"/>
              <a:t>Untertitel oder Zusammenfassung des Themas</a:t>
            </a:r>
          </a:p>
        </p:txBody>
      </p:sp>
      <p:sp>
        <p:nvSpPr>
          <p:cNvPr id="16" name="Textplatzhalter 11">
            <a:extLst>
              <a:ext uri="{FF2B5EF4-FFF2-40B4-BE49-F238E27FC236}">
                <a16:creationId xmlns:a16="http://schemas.microsoft.com/office/drawing/2014/main" id="{1836D695-AEC7-43A5-AF95-C163CF099261}"/>
              </a:ext>
            </a:extLst>
          </p:cNvPr>
          <p:cNvSpPr>
            <a:spLocks noGrp="1"/>
          </p:cNvSpPr>
          <p:nvPr>
            <p:ph type="body" sz="quarter" idx="25" hasCustomPrompt="1"/>
          </p:nvPr>
        </p:nvSpPr>
        <p:spPr>
          <a:xfrm>
            <a:off x="6774143" y="5433046"/>
            <a:ext cx="1861200" cy="900000"/>
          </a:xfrm>
          <a:solidFill>
            <a:schemeClr val="tx1">
              <a:alpha val="80000"/>
            </a:schemeClr>
          </a:solidFill>
        </p:spPr>
        <p:txBody>
          <a:bodyPr lIns="108000" tIns="72000" rIns="108000" rtlCol="0"/>
          <a:lstStyle>
            <a:lvl1pPr marL="0" indent="0">
              <a:buNone/>
              <a:defRPr>
                <a:solidFill>
                  <a:schemeClr val="bg1"/>
                </a:solidFill>
              </a:defRPr>
            </a:lvl1pPr>
            <a:lvl2pPr marL="179388" indent="0">
              <a:buNone/>
              <a:defRPr/>
            </a:lvl2pPr>
            <a:lvl3pPr marL="360363" indent="0">
              <a:buNone/>
              <a:defRPr/>
            </a:lvl3pPr>
            <a:lvl4pPr marL="538162" indent="0">
              <a:buNone/>
              <a:defRPr/>
            </a:lvl4pPr>
            <a:lvl5pPr marL="717550" indent="0">
              <a:buNone/>
              <a:defRPr/>
            </a:lvl5pPr>
          </a:lstStyle>
          <a:p>
            <a:pPr lvl="0" rtl="0"/>
            <a:r>
              <a:rPr lang="de-DE" noProof="0" dirty="0"/>
              <a:t>Textkörper rechte Spalte</a:t>
            </a:r>
          </a:p>
        </p:txBody>
      </p:sp>
      <p:sp>
        <p:nvSpPr>
          <p:cNvPr id="21" name="Textplatzhalter 14">
            <a:extLst>
              <a:ext uri="{FF2B5EF4-FFF2-40B4-BE49-F238E27FC236}">
                <a16:creationId xmlns:a16="http://schemas.microsoft.com/office/drawing/2014/main" id="{DCFAA163-1E0D-4701-8AEB-A03918BE473F}"/>
              </a:ext>
            </a:extLst>
          </p:cNvPr>
          <p:cNvSpPr>
            <a:spLocks noGrp="1"/>
          </p:cNvSpPr>
          <p:nvPr>
            <p:ph type="body" sz="quarter" idx="26" hasCustomPrompt="1"/>
          </p:nvPr>
        </p:nvSpPr>
        <p:spPr>
          <a:xfrm>
            <a:off x="4866143" y="5433047"/>
            <a:ext cx="1861200" cy="900000"/>
          </a:xfrm>
          <a:solidFill>
            <a:schemeClr val="tx1">
              <a:alpha val="80000"/>
            </a:schemeClr>
          </a:solidFill>
        </p:spPr>
        <p:txBody>
          <a:bodyPr lIns="108000" tIns="72000" rIns="108000" rtlCol="0"/>
          <a:lstStyle>
            <a:lvl1pPr marL="0" indent="0">
              <a:buNone/>
              <a:defRPr>
                <a:solidFill>
                  <a:schemeClr val="bg1"/>
                </a:solidFill>
              </a:defRPr>
            </a:lvl1pPr>
          </a:lstStyle>
          <a:p>
            <a:pPr lvl="0" rtl="0"/>
            <a:r>
              <a:rPr lang="de-DE" noProof="0" dirty="0"/>
              <a:t>Textkörper linke Spalte</a:t>
            </a:r>
          </a:p>
        </p:txBody>
      </p:sp>
      <p:sp>
        <p:nvSpPr>
          <p:cNvPr id="23" name="Textplatzhalter 11">
            <a:extLst>
              <a:ext uri="{FF2B5EF4-FFF2-40B4-BE49-F238E27FC236}">
                <a16:creationId xmlns:a16="http://schemas.microsoft.com/office/drawing/2014/main" id="{6BB23A36-FA5A-4ECB-9B2B-FDC49FCCBC27}"/>
              </a:ext>
            </a:extLst>
          </p:cNvPr>
          <p:cNvSpPr>
            <a:spLocks noGrp="1"/>
          </p:cNvSpPr>
          <p:nvPr>
            <p:ph type="body" sz="quarter" idx="27" hasCustomPrompt="1"/>
          </p:nvPr>
        </p:nvSpPr>
        <p:spPr>
          <a:xfrm>
            <a:off x="2416658" y="5433046"/>
            <a:ext cx="1861200" cy="900000"/>
          </a:xfrm>
          <a:solidFill>
            <a:schemeClr val="tx1">
              <a:alpha val="80000"/>
            </a:schemeClr>
          </a:solidFill>
        </p:spPr>
        <p:txBody>
          <a:bodyPr lIns="108000" tIns="72000" rIns="108000" rtlCol="0"/>
          <a:lstStyle>
            <a:lvl1pPr marL="0" indent="0">
              <a:buNone/>
              <a:defRPr>
                <a:solidFill>
                  <a:schemeClr val="bg1"/>
                </a:solidFill>
              </a:defRPr>
            </a:lvl1pPr>
            <a:lvl2pPr marL="179388" indent="0">
              <a:buNone/>
              <a:defRPr/>
            </a:lvl2pPr>
            <a:lvl3pPr marL="360363" indent="0">
              <a:buNone/>
              <a:defRPr/>
            </a:lvl3pPr>
            <a:lvl4pPr marL="538162" indent="0">
              <a:buNone/>
              <a:defRPr/>
            </a:lvl4pPr>
            <a:lvl5pPr marL="717550" indent="0">
              <a:buNone/>
              <a:defRPr/>
            </a:lvl5pPr>
          </a:lstStyle>
          <a:p>
            <a:pPr lvl="0" rtl="0"/>
            <a:r>
              <a:rPr lang="de-DE" noProof="0" dirty="0"/>
              <a:t>Textkörper rechte Spalte</a:t>
            </a:r>
          </a:p>
        </p:txBody>
      </p:sp>
      <p:sp>
        <p:nvSpPr>
          <p:cNvPr id="24" name="Textplatzhalter 14">
            <a:extLst>
              <a:ext uri="{FF2B5EF4-FFF2-40B4-BE49-F238E27FC236}">
                <a16:creationId xmlns:a16="http://schemas.microsoft.com/office/drawing/2014/main" id="{499A510E-849F-4556-974A-C084C83B74A6}"/>
              </a:ext>
            </a:extLst>
          </p:cNvPr>
          <p:cNvSpPr>
            <a:spLocks noGrp="1"/>
          </p:cNvSpPr>
          <p:nvPr>
            <p:ph type="body" sz="quarter" idx="28" hasCustomPrompt="1"/>
          </p:nvPr>
        </p:nvSpPr>
        <p:spPr>
          <a:xfrm>
            <a:off x="508658" y="5433047"/>
            <a:ext cx="1861200" cy="900000"/>
          </a:xfrm>
          <a:solidFill>
            <a:schemeClr val="tx1">
              <a:alpha val="80000"/>
            </a:schemeClr>
          </a:solidFill>
        </p:spPr>
        <p:txBody>
          <a:bodyPr lIns="108000" tIns="72000" rIns="108000" rtlCol="0"/>
          <a:lstStyle>
            <a:lvl1pPr marL="0" indent="0">
              <a:buNone/>
              <a:defRPr>
                <a:solidFill>
                  <a:schemeClr val="bg1"/>
                </a:solidFill>
              </a:defRPr>
            </a:lvl1pPr>
          </a:lstStyle>
          <a:p>
            <a:pPr lvl="0" rtl="0"/>
            <a:r>
              <a:rPr lang="de-DE" noProof="0" dirty="0"/>
              <a:t>Textkörper linke Spalte</a:t>
            </a:r>
          </a:p>
        </p:txBody>
      </p:sp>
      <p:sp>
        <p:nvSpPr>
          <p:cNvPr id="3" name="Textplatzhalter 2">
            <a:extLst>
              <a:ext uri="{FF2B5EF4-FFF2-40B4-BE49-F238E27FC236}">
                <a16:creationId xmlns:a16="http://schemas.microsoft.com/office/drawing/2014/main" id="{89E453BF-7667-4D2F-B994-643A44B1A7DD}"/>
              </a:ext>
            </a:extLst>
          </p:cNvPr>
          <p:cNvSpPr>
            <a:spLocks noGrp="1"/>
          </p:cNvSpPr>
          <p:nvPr>
            <p:ph type="body" sz="quarter" idx="29" hasCustomPrompt="1"/>
          </p:nvPr>
        </p:nvSpPr>
        <p:spPr>
          <a:xfrm>
            <a:off x="4376035" y="3067649"/>
            <a:ext cx="172052" cy="172052"/>
          </a:xfrm>
          <a:solidFill>
            <a:schemeClr val="accent1"/>
          </a:solidFill>
        </p:spPr>
        <p:txBody>
          <a:bodyPr rtlCol="0" anchor="ctr"/>
          <a:lstStyle>
            <a:lvl1pPr marL="0" indent="0" algn="ctr">
              <a:buNone/>
              <a:defRPr>
                <a:solidFill>
                  <a:schemeClr val="tx1"/>
                </a:solidFill>
              </a:defRPr>
            </a:lvl1pPr>
            <a:lvl2pPr marL="179388" indent="0">
              <a:buNone/>
              <a:defRPr>
                <a:solidFill>
                  <a:schemeClr val="bg1"/>
                </a:solidFill>
              </a:defRPr>
            </a:lvl2pPr>
            <a:lvl3pPr marL="360363" indent="0">
              <a:buNone/>
              <a:defRPr>
                <a:solidFill>
                  <a:schemeClr val="bg1"/>
                </a:solidFill>
              </a:defRPr>
            </a:lvl3pPr>
            <a:lvl4pPr marL="538162" indent="0">
              <a:buNone/>
              <a:defRPr>
                <a:solidFill>
                  <a:schemeClr val="bg1"/>
                </a:solidFill>
              </a:defRPr>
            </a:lvl4pPr>
            <a:lvl5pPr marL="717550" indent="0">
              <a:buNone/>
              <a:defRPr>
                <a:solidFill>
                  <a:schemeClr val="bg1"/>
                </a:solidFill>
              </a:defRPr>
            </a:lvl5pPr>
          </a:lstStyle>
          <a:p>
            <a:pPr lvl="0" rtl="0"/>
            <a:r>
              <a:rPr lang="de-DE" noProof="0" dirty="0"/>
              <a:t>1</a:t>
            </a:r>
          </a:p>
        </p:txBody>
      </p:sp>
      <p:sp>
        <p:nvSpPr>
          <p:cNvPr id="27" name="Textplatzhalter 2">
            <a:extLst>
              <a:ext uri="{FF2B5EF4-FFF2-40B4-BE49-F238E27FC236}">
                <a16:creationId xmlns:a16="http://schemas.microsoft.com/office/drawing/2014/main" id="{0047FDB1-33AD-4B6C-8247-BBC6B6AB9A3A}"/>
              </a:ext>
            </a:extLst>
          </p:cNvPr>
          <p:cNvSpPr>
            <a:spLocks noGrp="1"/>
          </p:cNvSpPr>
          <p:nvPr>
            <p:ph type="body" sz="quarter" idx="30" hasCustomPrompt="1"/>
          </p:nvPr>
        </p:nvSpPr>
        <p:spPr>
          <a:xfrm>
            <a:off x="4376035" y="2845147"/>
            <a:ext cx="172052" cy="172052"/>
          </a:xfrm>
          <a:solidFill>
            <a:schemeClr val="accent1"/>
          </a:solidFill>
        </p:spPr>
        <p:txBody>
          <a:bodyPr rtlCol="0" anchor="ctr"/>
          <a:lstStyle>
            <a:lvl1pPr marL="0" indent="0" algn="ctr">
              <a:buNone/>
              <a:defRPr>
                <a:solidFill>
                  <a:schemeClr val="tx1"/>
                </a:solidFill>
              </a:defRPr>
            </a:lvl1pPr>
            <a:lvl2pPr marL="179388" indent="0">
              <a:buNone/>
              <a:defRPr>
                <a:solidFill>
                  <a:schemeClr val="bg1"/>
                </a:solidFill>
              </a:defRPr>
            </a:lvl2pPr>
            <a:lvl3pPr marL="360363" indent="0">
              <a:buNone/>
              <a:defRPr>
                <a:solidFill>
                  <a:schemeClr val="bg1"/>
                </a:solidFill>
              </a:defRPr>
            </a:lvl3pPr>
            <a:lvl4pPr marL="538162" indent="0">
              <a:buNone/>
              <a:defRPr>
                <a:solidFill>
                  <a:schemeClr val="bg1"/>
                </a:solidFill>
              </a:defRPr>
            </a:lvl4pPr>
            <a:lvl5pPr marL="717550" indent="0">
              <a:buNone/>
              <a:defRPr>
                <a:solidFill>
                  <a:schemeClr val="bg1"/>
                </a:solidFill>
              </a:defRPr>
            </a:lvl5pPr>
          </a:lstStyle>
          <a:p>
            <a:pPr lvl="0" rtl="0"/>
            <a:r>
              <a:rPr lang="de-DE" noProof="0" dirty="0"/>
              <a:t>1</a:t>
            </a:r>
          </a:p>
        </p:txBody>
      </p:sp>
      <p:sp>
        <p:nvSpPr>
          <p:cNvPr id="28" name="Textplatzhalter 2">
            <a:extLst>
              <a:ext uri="{FF2B5EF4-FFF2-40B4-BE49-F238E27FC236}">
                <a16:creationId xmlns:a16="http://schemas.microsoft.com/office/drawing/2014/main" id="{1E1DE774-B05A-4CE1-9506-CC12354ABAFE}"/>
              </a:ext>
            </a:extLst>
          </p:cNvPr>
          <p:cNvSpPr>
            <a:spLocks noGrp="1"/>
          </p:cNvSpPr>
          <p:nvPr>
            <p:ph type="body" sz="quarter" idx="31" hasCustomPrompt="1"/>
          </p:nvPr>
        </p:nvSpPr>
        <p:spPr>
          <a:xfrm>
            <a:off x="4599461" y="2845147"/>
            <a:ext cx="172052" cy="172052"/>
          </a:xfrm>
          <a:solidFill>
            <a:schemeClr val="accent1"/>
          </a:solidFill>
        </p:spPr>
        <p:txBody>
          <a:bodyPr rtlCol="0" anchor="ctr"/>
          <a:lstStyle>
            <a:lvl1pPr marL="0" indent="0" algn="ctr">
              <a:buNone/>
              <a:defRPr>
                <a:solidFill>
                  <a:schemeClr val="tx1"/>
                </a:solidFill>
              </a:defRPr>
            </a:lvl1pPr>
            <a:lvl2pPr marL="179388" indent="0">
              <a:buNone/>
              <a:defRPr>
                <a:solidFill>
                  <a:schemeClr val="bg1"/>
                </a:solidFill>
              </a:defRPr>
            </a:lvl2pPr>
            <a:lvl3pPr marL="360363" indent="0">
              <a:buNone/>
              <a:defRPr>
                <a:solidFill>
                  <a:schemeClr val="bg1"/>
                </a:solidFill>
              </a:defRPr>
            </a:lvl3pPr>
            <a:lvl4pPr marL="538162" indent="0">
              <a:buNone/>
              <a:defRPr>
                <a:solidFill>
                  <a:schemeClr val="bg1"/>
                </a:solidFill>
              </a:defRPr>
            </a:lvl4pPr>
            <a:lvl5pPr marL="717550" indent="0">
              <a:buNone/>
              <a:defRPr>
                <a:solidFill>
                  <a:schemeClr val="bg1"/>
                </a:solidFill>
              </a:defRPr>
            </a:lvl5pPr>
          </a:lstStyle>
          <a:p>
            <a:pPr lvl="0" rtl="0"/>
            <a:r>
              <a:rPr lang="de-DE" noProof="0" dirty="0"/>
              <a:t>1</a:t>
            </a:r>
          </a:p>
        </p:txBody>
      </p:sp>
      <p:sp>
        <p:nvSpPr>
          <p:cNvPr id="29" name="Textplatzhalter 2">
            <a:extLst>
              <a:ext uri="{FF2B5EF4-FFF2-40B4-BE49-F238E27FC236}">
                <a16:creationId xmlns:a16="http://schemas.microsoft.com/office/drawing/2014/main" id="{8830CE58-A885-42D1-8B63-97B0D4A2272D}"/>
              </a:ext>
            </a:extLst>
          </p:cNvPr>
          <p:cNvSpPr>
            <a:spLocks noGrp="1"/>
          </p:cNvSpPr>
          <p:nvPr>
            <p:ph type="body" sz="quarter" idx="32" hasCustomPrompt="1"/>
          </p:nvPr>
        </p:nvSpPr>
        <p:spPr>
          <a:xfrm>
            <a:off x="4598463" y="3067649"/>
            <a:ext cx="172052" cy="172052"/>
          </a:xfrm>
          <a:solidFill>
            <a:schemeClr val="accent1"/>
          </a:solidFill>
        </p:spPr>
        <p:txBody>
          <a:bodyPr rtlCol="0" anchor="ctr"/>
          <a:lstStyle>
            <a:lvl1pPr marL="0" indent="0" algn="ctr">
              <a:buNone/>
              <a:defRPr>
                <a:solidFill>
                  <a:schemeClr val="tx1"/>
                </a:solidFill>
              </a:defRPr>
            </a:lvl1pPr>
            <a:lvl2pPr marL="179388" indent="0">
              <a:buNone/>
              <a:defRPr>
                <a:solidFill>
                  <a:schemeClr val="bg1"/>
                </a:solidFill>
              </a:defRPr>
            </a:lvl2pPr>
            <a:lvl3pPr marL="360363" indent="0">
              <a:buNone/>
              <a:defRPr>
                <a:solidFill>
                  <a:schemeClr val="bg1"/>
                </a:solidFill>
              </a:defRPr>
            </a:lvl3pPr>
            <a:lvl4pPr marL="538162" indent="0">
              <a:buNone/>
              <a:defRPr>
                <a:solidFill>
                  <a:schemeClr val="bg1"/>
                </a:solidFill>
              </a:defRPr>
            </a:lvl4pPr>
            <a:lvl5pPr marL="717550" indent="0">
              <a:buNone/>
              <a:defRPr>
                <a:solidFill>
                  <a:schemeClr val="bg1"/>
                </a:solidFill>
              </a:defRPr>
            </a:lvl5pPr>
          </a:lstStyle>
          <a:p>
            <a:pPr lvl="0" rtl="0"/>
            <a:r>
              <a:rPr lang="de-DE" noProof="0" dirty="0"/>
              <a:t>1</a:t>
            </a:r>
          </a:p>
        </p:txBody>
      </p:sp>
      <p:sp>
        <p:nvSpPr>
          <p:cNvPr id="17" name="Textplatzhalter 19">
            <a:extLst>
              <a:ext uri="{FF2B5EF4-FFF2-40B4-BE49-F238E27FC236}">
                <a16:creationId xmlns:a16="http://schemas.microsoft.com/office/drawing/2014/main" id="{161C7DC9-9000-5A49-BBEA-A84070D68910}"/>
              </a:ext>
            </a:extLst>
          </p:cNvPr>
          <p:cNvSpPr>
            <a:spLocks noGrp="1"/>
          </p:cNvSpPr>
          <p:nvPr>
            <p:ph type="body" sz="quarter" idx="15" hasCustomPrompt="1"/>
          </p:nvPr>
        </p:nvSpPr>
        <p:spPr>
          <a:xfrm>
            <a:off x="508658" y="5036283"/>
            <a:ext cx="758286" cy="180000"/>
          </a:xfrm>
          <a:solidFill>
            <a:schemeClr val="bg1"/>
          </a:solidFill>
        </p:spPr>
        <p:txBody>
          <a:bodyPr lIns="108000" tIns="0" rIns="108000" rtlCol="0" anchor="ctr"/>
          <a:lstStyle>
            <a:lvl1pPr marL="0" indent="0" algn="r">
              <a:lnSpc>
                <a:spcPct val="100000"/>
              </a:lnSpc>
              <a:buNone/>
              <a:defRPr sz="800" i="1">
                <a:latin typeface="+mj-lt"/>
              </a:defRPr>
            </a:lvl1pPr>
            <a:lvl2pPr marL="179388" indent="0">
              <a:buNone/>
              <a:defRPr>
                <a:latin typeface="+mj-lt"/>
              </a:defRPr>
            </a:lvl2pPr>
            <a:lvl3pPr marL="360363" indent="0">
              <a:buNone/>
              <a:defRPr>
                <a:latin typeface="+mj-lt"/>
              </a:defRPr>
            </a:lvl3pPr>
            <a:lvl4pPr marL="538162" indent="0">
              <a:buNone/>
              <a:defRPr>
                <a:latin typeface="+mj-lt"/>
              </a:defRPr>
            </a:lvl4pPr>
            <a:lvl5pPr marL="717550" indent="0">
              <a:buNone/>
              <a:defRPr>
                <a:latin typeface="+mj-lt"/>
              </a:defRPr>
            </a:lvl5pPr>
          </a:lstStyle>
          <a:p>
            <a:pPr lvl="0" rtl="0"/>
            <a:r>
              <a:rPr lang="de-DE" noProof="0" dirty="0"/>
              <a:t>Autor des Artikels</a:t>
            </a:r>
          </a:p>
        </p:txBody>
      </p:sp>
    </p:spTree>
    <p:extLst>
      <p:ext uri="{BB962C8B-B14F-4D97-AF65-F5344CB8AC3E}">
        <p14:creationId xmlns:p14="http://schemas.microsoft.com/office/powerpoint/2010/main" val="2114768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4932000" y="861400"/>
            <a:ext cx="3600000" cy="2387600"/>
          </a:xfrm>
        </p:spPr>
        <p:txBody>
          <a:bodyPr rtlCol="0" anchor="b"/>
          <a:lstStyle>
            <a:lvl1pPr algn="ctr">
              <a:defRPr sz="4500"/>
            </a:lvl1pPr>
          </a:lstStyle>
          <a:p>
            <a:pPr rtl="0"/>
            <a:r>
              <a:rPr lang="de-DE" noProof="0"/>
              <a:t>Mastertitelformat bearbeiten</a:t>
            </a:r>
            <a:endParaRPr lang="de-DE" noProof="0" dirty="0"/>
          </a:p>
        </p:txBody>
      </p:sp>
      <p:sp>
        <p:nvSpPr>
          <p:cNvPr id="3" name="Untertitel 2"/>
          <p:cNvSpPr>
            <a:spLocks noGrp="1"/>
          </p:cNvSpPr>
          <p:nvPr>
            <p:ph type="subTitle" idx="1"/>
          </p:nvPr>
        </p:nvSpPr>
        <p:spPr>
          <a:xfrm>
            <a:off x="4932000" y="3609000"/>
            <a:ext cx="3600000" cy="1655762"/>
          </a:xfrm>
        </p:spPr>
        <p:txBody>
          <a:bodyPr rtlCol="0"/>
          <a:lstStyle>
            <a:lvl1pPr marL="0" indent="0" algn="ctr">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de-DE" noProof="0"/>
              <a:t>Master-Untertitelformat bearbeiten</a:t>
            </a:r>
            <a:endParaRPr lang="de-DE" noProof="0" dirty="0"/>
          </a:p>
        </p:txBody>
      </p:sp>
      <p:cxnSp>
        <p:nvCxnSpPr>
          <p:cNvPr id="6" name="Gerader Verbinder 5">
            <a:extLst>
              <a:ext uri="{FF2B5EF4-FFF2-40B4-BE49-F238E27FC236}">
                <a16:creationId xmlns:a16="http://schemas.microsoft.com/office/drawing/2014/main" id="{5D120E74-F434-4C93-82D6-EFA24A33AE3C}"/>
              </a:ext>
            </a:extLst>
          </p:cNvPr>
          <p:cNvCxnSpPr/>
          <p:nvPr userDrawn="1"/>
        </p:nvCxnSpPr>
        <p:spPr>
          <a:xfrm>
            <a:off x="4572000" y="0"/>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 name="Foliennummernplatzhalter 4">
            <a:extLst>
              <a:ext uri="{FF2B5EF4-FFF2-40B4-BE49-F238E27FC236}">
                <a16:creationId xmlns:a16="http://schemas.microsoft.com/office/drawing/2014/main" id="{EFF948D7-6155-4689-A5BB-B9DE7C88EB1B}"/>
              </a:ext>
            </a:extLst>
          </p:cNvPr>
          <p:cNvSpPr>
            <a:spLocks noGrp="1"/>
          </p:cNvSpPr>
          <p:nvPr>
            <p:ph type="sldNum" sz="quarter" idx="10"/>
          </p:nvPr>
        </p:nvSpPr>
        <p:spPr/>
        <p:txBody>
          <a:bodyPr rtlCol="0"/>
          <a:lstStyle/>
          <a:p>
            <a:pPr rtl="0"/>
            <a:fld id="{532FC13F-1B83-4403-B958-B22DAB31BBA7}" type="slidenum">
              <a:rPr lang="de-DE" noProof="0" smtClean="0"/>
              <a:pPr rtl="0"/>
              <a:t>‹Nr.›</a:t>
            </a:fld>
            <a:endParaRPr lang="de-DE" noProof="0" dirty="0"/>
          </a:p>
        </p:txBody>
      </p:sp>
    </p:spTree>
    <p:extLst>
      <p:ext uri="{BB962C8B-B14F-4D97-AF65-F5344CB8AC3E}">
        <p14:creationId xmlns:p14="http://schemas.microsoft.com/office/powerpoint/2010/main" val="4279554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Gerader Verbinder 7">
            <a:extLst>
              <a:ext uri="{FF2B5EF4-FFF2-40B4-BE49-F238E27FC236}">
                <a16:creationId xmlns:a16="http://schemas.microsoft.com/office/drawing/2014/main" id="{1006F59C-C44A-45D4-B46D-987F872D0ABA}"/>
              </a:ext>
            </a:extLst>
          </p:cNvPr>
          <p:cNvCxnSpPr/>
          <p:nvPr userDrawn="1"/>
        </p:nvCxnSpPr>
        <p:spPr>
          <a:xfrm>
            <a:off x="4572000" y="0"/>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Titelplatzhalter 1"/>
          <p:cNvSpPr>
            <a:spLocks noGrp="1"/>
          </p:cNvSpPr>
          <p:nvPr>
            <p:ph type="title"/>
          </p:nvPr>
        </p:nvSpPr>
        <p:spPr>
          <a:xfrm>
            <a:off x="612000" y="252000"/>
            <a:ext cx="3600000" cy="792000"/>
          </a:xfrm>
          <a:prstGeom prst="rect">
            <a:avLst/>
          </a:prstGeom>
        </p:spPr>
        <p:txBody>
          <a:bodyPr vert="horz" lIns="0" tIns="0" rIns="0" bIns="0" rtlCol="0" anchor="t">
            <a:noAutofit/>
          </a:bodyPr>
          <a:lstStyle/>
          <a:p>
            <a:pPr rtl="0"/>
            <a:r>
              <a:rPr lang="de-DE" noProof="0" dirty="0"/>
              <a:t>Titelmasterformat durch Klicken bearbeiten</a:t>
            </a:r>
          </a:p>
        </p:txBody>
      </p:sp>
      <p:sp>
        <p:nvSpPr>
          <p:cNvPr id="3" name="Textplatzhalter 2"/>
          <p:cNvSpPr>
            <a:spLocks noGrp="1"/>
          </p:cNvSpPr>
          <p:nvPr>
            <p:ph type="body" idx="1"/>
          </p:nvPr>
        </p:nvSpPr>
        <p:spPr>
          <a:xfrm>
            <a:off x="611999" y="1296000"/>
            <a:ext cx="3600000" cy="5040000"/>
          </a:xfrm>
          <a:prstGeom prst="rect">
            <a:avLst/>
          </a:prstGeom>
        </p:spPr>
        <p:txBody>
          <a:bodyPr vert="horz" lIns="0" tIns="0" rIns="0" bIns="0" rtlCol="0">
            <a:noAutofit/>
          </a:bodyPr>
          <a:lstStyle/>
          <a:p>
            <a:pPr lvl="0" rtl="0"/>
            <a:r>
              <a:rPr lang="de-DE" noProof="0" dirty="0"/>
              <a:t>Textmasterformate durch Klicken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6" name="Foliennummernplatzhalter 5"/>
          <p:cNvSpPr>
            <a:spLocks noGrp="1"/>
          </p:cNvSpPr>
          <p:nvPr>
            <p:ph type="sldNum" sz="quarter" idx="4"/>
          </p:nvPr>
        </p:nvSpPr>
        <p:spPr>
          <a:xfrm>
            <a:off x="8640862" y="6336638"/>
            <a:ext cx="217800" cy="217800"/>
          </a:xfrm>
          <a:prstGeom prst="ellipse">
            <a:avLst/>
          </a:prstGeom>
          <a:ln w="3175">
            <a:solidFill>
              <a:schemeClr val="accent1"/>
            </a:solidFill>
          </a:ln>
        </p:spPr>
        <p:txBody>
          <a:bodyPr vert="horz" wrap="square" lIns="0" tIns="0" rIns="0" bIns="0" rtlCol="0" anchor="ctr"/>
          <a:lstStyle>
            <a:lvl1pPr algn="ctr">
              <a:defRPr sz="900">
                <a:solidFill>
                  <a:schemeClr val="tx1">
                    <a:lumMod val="50000"/>
                    <a:lumOff val="50000"/>
                  </a:schemeClr>
                </a:solidFill>
              </a:defRPr>
            </a:lvl1pPr>
          </a:lstStyle>
          <a:p>
            <a:pPr rtl="0"/>
            <a:fld id="{532FC13F-1B83-4403-B958-B22DAB31BBA7}" type="slidenum">
              <a:rPr lang="de-DE" noProof="0" smtClean="0"/>
              <a:pPr rtl="0"/>
              <a:t>‹Nr.›</a:t>
            </a:fld>
            <a:endParaRPr lang="de-DE" noProof="0" dirty="0"/>
          </a:p>
        </p:txBody>
      </p:sp>
    </p:spTree>
    <p:extLst>
      <p:ext uri="{BB962C8B-B14F-4D97-AF65-F5344CB8AC3E}">
        <p14:creationId xmlns:p14="http://schemas.microsoft.com/office/powerpoint/2010/main" val="2005929167"/>
      </p:ext>
    </p:extLst>
  </p:cSld>
  <p:clrMap bg1="lt1" tx1="dk1" bg2="lt2" tx2="dk2" accent1="accent1" accent2="accent2" accent3="accent3" accent4="accent4" accent5="accent5" accent6="accent6" hlink="hlink" folHlink="folHlink"/>
  <p:sldLayoutIdLst>
    <p:sldLayoutId id="2147483670" r:id="rId1"/>
    <p:sldLayoutId id="2147483678" r:id="rId2"/>
    <p:sldLayoutId id="2147483671" r:id="rId3"/>
    <p:sldLayoutId id="2147483672" r:id="rId4"/>
    <p:sldLayoutId id="2147483673" r:id="rId5"/>
    <p:sldLayoutId id="2147483674" r:id="rId6"/>
    <p:sldLayoutId id="2147483676" r:id="rId7"/>
    <p:sldLayoutId id="2147483675" r:id="rId8"/>
    <p:sldLayoutId id="2147483661" r:id="rId9"/>
    <p:sldLayoutId id="2147483662" r:id="rId10"/>
    <p:sldLayoutId id="2147483677" r:id="rId11"/>
    <p:sldLayoutId id="2147483663" r:id="rId12"/>
    <p:sldLayoutId id="2147483664" r:id="rId13"/>
    <p:sldLayoutId id="2147483665" r:id="rId14"/>
    <p:sldLayoutId id="2147483666" r:id="rId15"/>
    <p:sldLayoutId id="2147483667" r:id="rId16"/>
    <p:sldLayoutId id="2147483668" r:id="rId17"/>
    <p:sldLayoutId id="2147483669" r:id="rId18"/>
  </p:sldLayoutIdLst>
  <p:hf sldNum="0" hdr="0" ftr="0" dt="0"/>
  <p:txStyles>
    <p:titleStyle>
      <a:lvl1pPr algn="l" defTabSz="914400" rtl="0" eaLnBrk="1" latinLnBrk="0" hangingPunct="1">
        <a:lnSpc>
          <a:spcPct val="90000"/>
        </a:lnSpc>
        <a:spcBef>
          <a:spcPct val="0"/>
        </a:spcBef>
        <a:buNone/>
        <a:defRPr sz="2900" b="0" kern="1200" spc="-150">
          <a:solidFill>
            <a:schemeClr val="tx1">
              <a:lumMod val="75000"/>
              <a:lumOff val="25000"/>
            </a:schemeClr>
          </a:solidFill>
          <a:latin typeface="+mj-lt"/>
          <a:ea typeface="+mj-ea"/>
          <a:cs typeface="+mj-cs"/>
        </a:defRPr>
      </a:lvl1pPr>
    </p:titleStyle>
    <p:bodyStyle>
      <a:lvl1pPr marL="179388" indent="-179388" algn="l" defTabSz="914400" rtl="0" eaLnBrk="1" latinLnBrk="0" hangingPunct="1">
        <a:lnSpc>
          <a:spcPts val="1200"/>
        </a:lnSpc>
        <a:spcBef>
          <a:spcPts val="0"/>
        </a:spcBef>
        <a:spcAft>
          <a:spcPts val="1000"/>
        </a:spcAft>
        <a:buClr>
          <a:schemeClr val="accent1"/>
        </a:buClr>
        <a:buFont typeface="Arial" panose="020B0604020202020204" pitchFamily="34" charset="0"/>
        <a:buChar char="●"/>
        <a:defRPr sz="800" kern="1200">
          <a:solidFill>
            <a:schemeClr val="tx1">
              <a:lumMod val="75000"/>
              <a:lumOff val="25000"/>
            </a:schemeClr>
          </a:solidFill>
          <a:latin typeface="+mn-lt"/>
          <a:ea typeface="+mn-ea"/>
          <a:cs typeface="+mn-cs"/>
        </a:defRPr>
      </a:lvl1pPr>
      <a:lvl2pPr marL="360363" indent="-180975" algn="l" defTabSz="914400" rtl="0" eaLnBrk="1" latinLnBrk="0" hangingPunct="1">
        <a:lnSpc>
          <a:spcPts val="1200"/>
        </a:lnSpc>
        <a:spcBef>
          <a:spcPts val="0"/>
        </a:spcBef>
        <a:spcAft>
          <a:spcPts val="1000"/>
        </a:spcAft>
        <a:buClr>
          <a:schemeClr val="accent1"/>
        </a:buClr>
        <a:buFont typeface="Arial" panose="020B0604020202020204" pitchFamily="34" charset="0"/>
        <a:buChar char="●"/>
        <a:defRPr sz="800" kern="1200">
          <a:solidFill>
            <a:schemeClr val="tx1">
              <a:lumMod val="75000"/>
              <a:lumOff val="25000"/>
            </a:schemeClr>
          </a:solidFill>
          <a:latin typeface="+mn-lt"/>
          <a:ea typeface="+mn-ea"/>
          <a:cs typeface="+mn-cs"/>
        </a:defRPr>
      </a:lvl2pPr>
      <a:lvl3pPr marL="538163" indent="-177800" algn="l" defTabSz="914400" rtl="0" eaLnBrk="1" latinLnBrk="0" hangingPunct="1">
        <a:lnSpc>
          <a:spcPts val="1200"/>
        </a:lnSpc>
        <a:spcBef>
          <a:spcPts val="0"/>
        </a:spcBef>
        <a:spcAft>
          <a:spcPts val="1000"/>
        </a:spcAft>
        <a:buClr>
          <a:schemeClr val="accent1"/>
        </a:buClr>
        <a:buFont typeface="Arial" panose="020B0604020202020204" pitchFamily="34" charset="0"/>
        <a:buChar char="●"/>
        <a:defRPr sz="800" kern="1200">
          <a:solidFill>
            <a:schemeClr val="tx1">
              <a:lumMod val="75000"/>
              <a:lumOff val="25000"/>
            </a:schemeClr>
          </a:solidFill>
          <a:latin typeface="+mn-lt"/>
          <a:ea typeface="+mn-ea"/>
          <a:cs typeface="+mn-cs"/>
        </a:defRPr>
      </a:lvl3pPr>
      <a:lvl4pPr marL="717550" indent="-179388" algn="l" defTabSz="914400" rtl="0" eaLnBrk="1" latinLnBrk="0" hangingPunct="1">
        <a:lnSpc>
          <a:spcPts val="1200"/>
        </a:lnSpc>
        <a:spcBef>
          <a:spcPts val="0"/>
        </a:spcBef>
        <a:spcAft>
          <a:spcPts val="1000"/>
        </a:spcAft>
        <a:buClr>
          <a:schemeClr val="accent1"/>
        </a:buClr>
        <a:buFont typeface="Arial" panose="020B0604020202020204" pitchFamily="34" charset="0"/>
        <a:buChar char="●"/>
        <a:defRPr sz="800" kern="1200">
          <a:solidFill>
            <a:schemeClr val="tx1">
              <a:lumMod val="75000"/>
              <a:lumOff val="25000"/>
            </a:schemeClr>
          </a:solidFill>
          <a:latin typeface="+mn-lt"/>
          <a:ea typeface="+mn-ea"/>
          <a:cs typeface="+mn-cs"/>
        </a:defRPr>
      </a:lvl4pPr>
      <a:lvl5pPr marL="898525" indent="-180975" algn="l" defTabSz="914400" rtl="0" eaLnBrk="1" latinLnBrk="0" hangingPunct="1">
        <a:lnSpc>
          <a:spcPts val="1200"/>
        </a:lnSpc>
        <a:spcBef>
          <a:spcPts val="0"/>
        </a:spcBef>
        <a:spcAft>
          <a:spcPts val="1000"/>
        </a:spcAft>
        <a:buClr>
          <a:schemeClr val="accent1"/>
        </a:buClr>
        <a:buFont typeface="Arial" panose="020B0604020202020204" pitchFamily="34" charset="0"/>
        <a:buChar char="●"/>
        <a:defRPr sz="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hyperlink" Target="https://www.glasmacher.de/en/documents-visa/"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gov.uk/student-visa" TargetMode="External"/><Relationship Id="rId5" Type="http://schemas.openxmlformats.org/officeDocument/2006/relationships/hyperlink" Target="https://www.gov.uk/child-study-visa" TargetMode="External"/><Relationship Id="rId4" Type="http://schemas.openxmlformats.org/officeDocument/2006/relationships/hyperlink" Target="https://www.gov.uk/guidance/new-immigration-system-what-you-need-to-know"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gov.uk/healthcare-immigration-application" TargetMode="External"/><Relationship Id="rId3" Type="http://schemas.openxmlformats.org/officeDocument/2006/relationships/hyperlink" Target="https://www.glasmacher.de/en/documents-visa/" TargetMode="External"/><Relationship Id="rId7" Type="http://schemas.openxmlformats.org/officeDocument/2006/relationships/hyperlink" Target="https://www.gov.uk/find-a-visa-application-centre" TargetMode="External"/><Relationship Id="rId12"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gov.uk/student-visa" TargetMode="External"/><Relationship Id="rId11" Type="http://schemas.openxmlformats.org/officeDocument/2006/relationships/hyperlink" Target="mailto:michelle@holmespartners.co.uk" TargetMode="External"/><Relationship Id="rId5" Type="http://schemas.openxmlformats.org/officeDocument/2006/relationships/hyperlink" Target="https://www.gov.uk/child-study-visa" TargetMode="External"/><Relationship Id="rId10" Type="http://schemas.openxmlformats.org/officeDocument/2006/relationships/hyperlink" Target="https://www.auslandslust.de/arbeiten/auswandern/internationale-geburtsurkunde/" TargetMode="External"/><Relationship Id="rId4" Type="http://schemas.openxmlformats.org/officeDocument/2006/relationships/hyperlink" Target="https://www.gov.uk/guidance/new-immigration-system-what-you-need-to-know" TargetMode="External"/><Relationship Id="rId9" Type="http://schemas.openxmlformats.org/officeDocument/2006/relationships/hyperlink" Target="https://www.gov.uk/cancel-vis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Freihandform: Form 94">
            <a:extLst>
              <a:ext uri="{FF2B5EF4-FFF2-40B4-BE49-F238E27FC236}">
                <a16:creationId xmlns:a16="http://schemas.microsoft.com/office/drawing/2014/main" id="{10C43EB0-D640-4921-A713-FACEC1D9526A}"/>
              </a:ext>
              <a:ext uri="{C183D7F6-B498-43B3-948B-1728B52AA6E4}">
                <adec:decorative xmlns:adec="http://schemas.microsoft.com/office/drawing/2017/decorative" val="1"/>
              </a:ext>
            </a:extLst>
          </p:cNvPr>
          <p:cNvSpPr/>
          <p:nvPr/>
        </p:nvSpPr>
        <p:spPr>
          <a:xfrm>
            <a:off x="542163" y="1044241"/>
            <a:ext cx="3830574" cy="1294798"/>
          </a:xfrm>
          <a:custGeom>
            <a:avLst/>
            <a:gdLst>
              <a:gd name="connsiteX0" fmla="*/ 0 w 3482340"/>
              <a:gd name="connsiteY0" fmla="*/ 0 h 1402080"/>
              <a:gd name="connsiteX1" fmla="*/ 68580 w 3482340"/>
              <a:gd name="connsiteY1" fmla="*/ 1234440 h 1402080"/>
              <a:gd name="connsiteX2" fmla="*/ 3147060 w 3482340"/>
              <a:gd name="connsiteY2" fmla="*/ 1402080 h 1402080"/>
              <a:gd name="connsiteX3" fmla="*/ 3482340 w 3482340"/>
              <a:gd name="connsiteY3" fmla="*/ 152400 h 1402080"/>
              <a:gd name="connsiteX4" fmla="*/ 0 w 3482340"/>
              <a:gd name="connsiteY4" fmla="*/ 0 h 1402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2340" h="1402080">
                <a:moveTo>
                  <a:pt x="0" y="0"/>
                </a:moveTo>
                <a:lnTo>
                  <a:pt x="68580" y="1234440"/>
                </a:lnTo>
                <a:lnTo>
                  <a:pt x="3147060" y="1402080"/>
                </a:lnTo>
                <a:lnTo>
                  <a:pt x="3482340" y="1524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pic>
        <p:nvPicPr>
          <p:cNvPr id="50" name="Bildplatzhalter 49">
            <a:extLst>
              <a:ext uri="{FF2B5EF4-FFF2-40B4-BE49-F238E27FC236}">
                <a16:creationId xmlns:a16="http://schemas.microsoft.com/office/drawing/2014/main" id="{CDEDD944-9E20-4F94-9B25-FAE93F625D7E}"/>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p:blipFill>
        <p:spPr>
          <a:xfrm>
            <a:off x="340048" y="217166"/>
            <a:ext cx="4234804" cy="6354000"/>
          </a:xfrm>
        </p:spPr>
      </p:pic>
      <p:sp>
        <p:nvSpPr>
          <p:cNvPr id="16" name="Rechteck 15">
            <a:extLst>
              <a:ext uri="{FF2B5EF4-FFF2-40B4-BE49-F238E27FC236}">
                <a16:creationId xmlns:a16="http://schemas.microsoft.com/office/drawing/2014/main" id="{7ED6CBE7-7862-43EC-A2E6-379598DDCE1D}"/>
              </a:ext>
              <a:ext uri="{C183D7F6-B498-43B3-948B-1728B52AA6E4}">
                <adec:decorative xmlns:adec="http://schemas.microsoft.com/office/drawing/2017/decorative" val="1"/>
              </a:ext>
            </a:extLst>
          </p:cNvPr>
          <p:cNvSpPr/>
          <p:nvPr/>
        </p:nvSpPr>
        <p:spPr>
          <a:xfrm>
            <a:off x="5598375" y="5662330"/>
            <a:ext cx="2358884" cy="626343"/>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2200" dirty="0"/>
          </a:p>
        </p:txBody>
      </p:sp>
      <p:sp>
        <p:nvSpPr>
          <p:cNvPr id="17" name="Textplatzhalter 8">
            <a:extLst>
              <a:ext uri="{FF2B5EF4-FFF2-40B4-BE49-F238E27FC236}">
                <a16:creationId xmlns:a16="http://schemas.microsoft.com/office/drawing/2014/main" id="{6221F441-F8B5-4233-B1C2-87F87E0BA7E3}"/>
              </a:ext>
            </a:extLst>
          </p:cNvPr>
          <p:cNvSpPr txBox="1">
            <a:spLocks/>
          </p:cNvSpPr>
          <p:nvPr/>
        </p:nvSpPr>
        <p:spPr>
          <a:xfrm>
            <a:off x="5523958" y="5525801"/>
            <a:ext cx="2507718" cy="462722"/>
          </a:xfrm>
          <a:prstGeom prst="rect">
            <a:avLst/>
          </a:prstGeom>
          <a:noFill/>
          <a:ln>
            <a:noFill/>
          </a:ln>
        </p:spPr>
        <p:txBody>
          <a:bodyPr vert="horz" lIns="0" tIns="216000" rIns="0" bIns="0" rtlCol="0" anchor="t">
            <a:normAutofit fontScale="25000" lnSpcReduction="20000"/>
          </a:bodyPr>
          <a:lstStyle>
            <a:lvl1pPr marL="0" indent="0" algn="ctr" defTabSz="914400" rtl="0" eaLnBrk="1" latinLnBrk="0" hangingPunct="1">
              <a:lnSpc>
                <a:spcPts val="1200"/>
              </a:lnSpc>
              <a:spcBef>
                <a:spcPts val="0"/>
              </a:spcBef>
              <a:spcAft>
                <a:spcPts val="1000"/>
              </a:spcAft>
              <a:buClr>
                <a:schemeClr val="accent1"/>
              </a:buClr>
              <a:buFont typeface="Arial" panose="020B0604020202020204" pitchFamily="34" charset="0"/>
              <a:buNone/>
              <a:defRPr sz="800" i="1" kern="1200">
                <a:solidFill>
                  <a:schemeClr val="tx1">
                    <a:lumMod val="75000"/>
                    <a:lumOff val="25000"/>
                  </a:schemeClr>
                </a:solidFill>
                <a:latin typeface="+mn-lt"/>
                <a:ea typeface="+mn-ea"/>
                <a:cs typeface="+mn-cs"/>
              </a:defRPr>
            </a:lvl1pPr>
            <a:lvl2pPr marL="360363" indent="-180975" algn="l" defTabSz="914400" rtl="0" eaLnBrk="1" latinLnBrk="0" hangingPunct="1">
              <a:lnSpc>
                <a:spcPts val="1200"/>
              </a:lnSpc>
              <a:spcBef>
                <a:spcPts val="0"/>
              </a:spcBef>
              <a:spcAft>
                <a:spcPts val="1000"/>
              </a:spcAft>
              <a:buClr>
                <a:schemeClr val="accent1"/>
              </a:buClr>
              <a:buFont typeface="Arial" panose="020B0604020202020204" pitchFamily="34" charset="0"/>
              <a:buChar char="●"/>
              <a:defRPr sz="800" kern="1200">
                <a:solidFill>
                  <a:schemeClr val="tx1">
                    <a:lumMod val="75000"/>
                    <a:lumOff val="25000"/>
                  </a:schemeClr>
                </a:solidFill>
                <a:latin typeface="+mn-lt"/>
                <a:ea typeface="+mn-ea"/>
                <a:cs typeface="+mn-cs"/>
              </a:defRPr>
            </a:lvl2pPr>
            <a:lvl3pPr marL="538163" indent="-177800" algn="l" defTabSz="914400" rtl="0" eaLnBrk="1" latinLnBrk="0" hangingPunct="1">
              <a:lnSpc>
                <a:spcPts val="1200"/>
              </a:lnSpc>
              <a:spcBef>
                <a:spcPts val="0"/>
              </a:spcBef>
              <a:spcAft>
                <a:spcPts val="1000"/>
              </a:spcAft>
              <a:buClr>
                <a:schemeClr val="accent1"/>
              </a:buClr>
              <a:buFont typeface="Arial" panose="020B0604020202020204" pitchFamily="34" charset="0"/>
              <a:buChar char="●"/>
              <a:defRPr sz="800" kern="1200">
                <a:solidFill>
                  <a:schemeClr val="tx1">
                    <a:lumMod val="75000"/>
                    <a:lumOff val="25000"/>
                  </a:schemeClr>
                </a:solidFill>
                <a:latin typeface="+mn-lt"/>
                <a:ea typeface="+mn-ea"/>
                <a:cs typeface="+mn-cs"/>
              </a:defRPr>
            </a:lvl3pPr>
            <a:lvl4pPr marL="717550" indent="-179388" algn="l" defTabSz="914400" rtl="0" eaLnBrk="1" latinLnBrk="0" hangingPunct="1">
              <a:lnSpc>
                <a:spcPts val="1200"/>
              </a:lnSpc>
              <a:spcBef>
                <a:spcPts val="0"/>
              </a:spcBef>
              <a:spcAft>
                <a:spcPts val="1000"/>
              </a:spcAft>
              <a:buClr>
                <a:schemeClr val="accent1"/>
              </a:buClr>
              <a:buFont typeface="Arial" panose="020B0604020202020204" pitchFamily="34" charset="0"/>
              <a:buChar char="●"/>
              <a:defRPr sz="800" kern="1200">
                <a:solidFill>
                  <a:schemeClr val="tx1">
                    <a:lumMod val="75000"/>
                    <a:lumOff val="25000"/>
                  </a:schemeClr>
                </a:solidFill>
                <a:latin typeface="+mn-lt"/>
                <a:ea typeface="+mn-ea"/>
                <a:cs typeface="+mn-cs"/>
              </a:defRPr>
            </a:lvl4pPr>
            <a:lvl5pPr marL="898525" indent="-180975" algn="l" defTabSz="914400" rtl="0" eaLnBrk="1" latinLnBrk="0" hangingPunct="1">
              <a:lnSpc>
                <a:spcPts val="1200"/>
              </a:lnSpc>
              <a:spcBef>
                <a:spcPts val="0"/>
              </a:spcBef>
              <a:spcAft>
                <a:spcPts val="1000"/>
              </a:spcAft>
              <a:buClr>
                <a:schemeClr val="accent1"/>
              </a:buClr>
              <a:buFont typeface="Arial" panose="020B0604020202020204" pitchFamily="34" charset="0"/>
              <a:buChar char="●"/>
              <a:defRPr sz="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4000" b="1" dirty="0">
                <a:solidFill>
                  <a:schemeClr val="bg1"/>
                </a:solidFill>
                <a:latin typeface="Lucida Sans" panose="020B0602030504020204" pitchFamily="34" charset="0"/>
              </a:rPr>
              <a:t>Barbara Glasmacher</a:t>
            </a:r>
          </a:p>
          <a:p>
            <a:r>
              <a:rPr lang="de-DE" sz="4000" b="1" dirty="0">
                <a:solidFill>
                  <a:schemeClr val="bg1"/>
                </a:solidFill>
                <a:latin typeface="Lucida Sans" panose="020B0602030504020204" pitchFamily="34" charset="0"/>
              </a:rPr>
              <a:t>Internationale Schulberatung</a:t>
            </a:r>
          </a:p>
          <a:p>
            <a:endParaRPr lang="de-DE" sz="2000" b="1" dirty="0">
              <a:solidFill>
                <a:schemeClr val="bg1"/>
              </a:solidFill>
              <a:latin typeface="Century Gothic" panose="020B0502020202020204" pitchFamily="34" charset="0"/>
            </a:endParaRPr>
          </a:p>
        </p:txBody>
      </p:sp>
      <p:pic>
        <p:nvPicPr>
          <p:cNvPr id="7" name="Grafik 6" descr="Ein Bild, das Text enthält.&#10;&#10;Automatisch generierte Beschreibung">
            <a:extLst>
              <a:ext uri="{FF2B5EF4-FFF2-40B4-BE49-F238E27FC236}">
                <a16:creationId xmlns:a16="http://schemas.microsoft.com/office/drawing/2014/main" id="{9304C823-C9CE-4986-A73C-537E707488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005" y="5435416"/>
            <a:ext cx="3779732" cy="756685"/>
          </a:xfrm>
          <a:prstGeom prst="rect">
            <a:avLst/>
          </a:prstGeom>
        </p:spPr>
      </p:pic>
      <p:cxnSp>
        <p:nvCxnSpPr>
          <p:cNvPr id="8" name="Gerader Verbinder 7">
            <a:extLst>
              <a:ext uri="{FF2B5EF4-FFF2-40B4-BE49-F238E27FC236}">
                <a16:creationId xmlns:a16="http://schemas.microsoft.com/office/drawing/2014/main" id="{FA8BA0E4-C3BC-4976-AEFF-0174C6E20EE4}"/>
              </a:ext>
              <a:ext uri="{C183D7F6-B498-43B3-948B-1728B52AA6E4}">
                <adec:decorative xmlns:adec="http://schemas.microsoft.com/office/drawing/2017/decorative" val="1"/>
              </a:ext>
            </a:extLst>
          </p:cNvPr>
          <p:cNvCxnSpPr/>
          <p:nvPr/>
        </p:nvCxnSpPr>
        <p:spPr>
          <a:xfrm>
            <a:off x="294598" y="5792933"/>
            <a:ext cx="15637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1883C486-1177-49A0-AF67-C5E659FCAD85}"/>
              </a:ext>
              <a:ext uri="{C183D7F6-B498-43B3-948B-1728B52AA6E4}">
                <adec:decorative xmlns:adec="http://schemas.microsoft.com/office/drawing/2017/decorative" val="1"/>
              </a:ext>
            </a:extLst>
          </p:cNvPr>
          <p:cNvCxnSpPr>
            <a:cxnSpLocks/>
          </p:cNvCxnSpPr>
          <p:nvPr/>
        </p:nvCxnSpPr>
        <p:spPr>
          <a:xfrm>
            <a:off x="206312" y="5873043"/>
            <a:ext cx="15637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78578F6A-FECF-4668-9420-6A5D935048BB}"/>
              </a:ext>
            </a:extLst>
          </p:cNvPr>
          <p:cNvSpPr txBox="1"/>
          <p:nvPr/>
        </p:nvSpPr>
        <p:spPr>
          <a:xfrm>
            <a:off x="4656770" y="217166"/>
            <a:ext cx="4372464" cy="6924973"/>
          </a:xfrm>
          <a:prstGeom prst="rect">
            <a:avLst/>
          </a:prstGeom>
          <a:noFill/>
        </p:spPr>
        <p:txBody>
          <a:bodyPr wrap="square" rtlCol="0">
            <a:spAutoFit/>
          </a:bodyPr>
          <a:lstStyle/>
          <a:p>
            <a:endParaRPr lang="de-DE" sz="800" dirty="0">
              <a:solidFill>
                <a:srgbClr val="000000"/>
              </a:solidFill>
              <a:latin typeface="Lucida Sans Unicode" panose="020B0602030504020204" pitchFamily="34" charset="0"/>
              <a:ea typeface="Calibri" panose="020F0502020204030204" pitchFamily="34" charset="0"/>
              <a:cs typeface="Lucida Sans Unicode" panose="020B0602030504020204" pitchFamily="34" charset="0"/>
            </a:endParaRPr>
          </a:p>
          <a:p>
            <a:endParaRPr lang="de-DE" sz="800" dirty="0">
              <a:solidFill>
                <a:srgbClr val="000000"/>
              </a:solidFill>
              <a:latin typeface="Lucida Sans Unicode" panose="020B0602030504020204" pitchFamily="34" charset="0"/>
              <a:ea typeface="Calibri" panose="020F0502020204030204" pitchFamily="34" charset="0"/>
              <a:cs typeface="Lucida Sans Unicode" panose="020B0602030504020204" pitchFamily="34" charset="0"/>
            </a:endParaRPr>
          </a:p>
          <a:p>
            <a:endParaRPr lang="de-DE" sz="800" dirty="0">
              <a:solidFill>
                <a:srgbClr val="000000"/>
              </a:solidFill>
              <a:latin typeface="Lucida Sans Unicode" panose="020B0602030504020204" pitchFamily="34" charset="0"/>
              <a:ea typeface="Calibri" panose="020F0502020204030204" pitchFamily="34" charset="0"/>
              <a:cs typeface="Lucida Sans Unicode" panose="020B0602030504020204" pitchFamily="34" charset="0"/>
            </a:endParaRPr>
          </a:p>
          <a:p>
            <a:endParaRPr lang="de-DE" sz="800" dirty="0">
              <a:solidFill>
                <a:srgbClr val="000000"/>
              </a:solidFill>
              <a:latin typeface="Lucida Sans Unicode" panose="020B0602030504020204" pitchFamily="34" charset="0"/>
              <a:ea typeface="Calibri" panose="020F0502020204030204" pitchFamily="34" charset="0"/>
              <a:cs typeface="Lucida Sans Unicode" panose="020B0602030504020204" pitchFamily="34" charset="0"/>
            </a:endParaRPr>
          </a:p>
          <a:p>
            <a:endParaRPr lang="de-DE" sz="1000" dirty="0">
              <a:solidFill>
                <a:srgbClr val="000000"/>
              </a:solidFill>
              <a:ea typeface="Calibri" panose="020F0502020204030204" pitchFamily="34" charset="0"/>
              <a:cs typeface="Lucida Sans Unicode" panose="020B0602030504020204" pitchFamily="34" charset="0"/>
            </a:endParaRPr>
          </a:p>
          <a:p>
            <a:br>
              <a:rPr lang="de-DE" sz="1100" dirty="0">
                <a:solidFill>
                  <a:srgbClr val="000000"/>
                </a:solidFill>
                <a:effectLst/>
                <a:ea typeface="Calibri" panose="020F0502020204030204" pitchFamily="34" charset="0"/>
                <a:cs typeface="Lucida Sans Unicode" panose="020B0602030504020204" pitchFamily="34" charset="0"/>
              </a:rPr>
            </a:br>
            <a:r>
              <a:rPr lang="en-US" sz="1100" b="1" dirty="0">
                <a:solidFill>
                  <a:srgbClr val="000000"/>
                </a:solidFill>
                <a:effectLst/>
                <a:latin typeface="Brandon Grotesque Regular" panose="020B0503020203060202"/>
                <a:ea typeface="Calibri" panose="020F0502020204030204" pitchFamily="34" charset="0"/>
                <a:cs typeface="Lucida Sans Unicode" panose="020B0602030504020204" pitchFamily="34" charset="0"/>
              </a:rPr>
              <a:t> Who needs a Visa:</a:t>
            </a:r>
            <a:br>
              <a:rPr lang="en-US" sz="1100" dirty="0">
                <a:solidFill>
                  <a:srgbClr val="000000"/>
                </a:solidFill>
                <a:effectLst/>
                <a:latin typeface="Brandon Grotesque Regular" panose="020B0503020203060202"/>
                <a:ea typeface="Calibri" panose="020F0502020204030204" pitchFamily="34" charset="0"/>
                <a:cs typeface="Lucida Sans Unicode" panose="020B0602030504020204" pitchFamily="34" charset="0"/>
              </a:rPr>
            </a:br>
            <a:endParaRPr lang="en-US" sz="1100" dirty="0">
              <a:solidFill>
                <a:srgbClr val="000000"/>
              </a:solidFill>
              <a:effectLst/>
              <a:latin typeface="Brandon Grotesque Regular" panose="020B0503020203060202"/>
              <a:ea typeface="Calibri" panose="020F0502020204030204" pitchFamily="34" charset="0"/>
              <a:cs typeface="Lucida Sans Unicode" panose="020B0602030504020204" pitchFamily="34" charset="0"/>
            </a:endParaRPr>
          </a:p>
          <a:p>
            <a:pPr marL="171450" indent="-171450">
              <a:spcBef>
                <a:spcPts val="600"/>
              </a:spcBef>
              <a:buFont typeface="Arial" panose="020B0604020202020204" pitchFamily="34" charset="0"/>
              <a:buChar char="•"/>
            </a:pPr>
            <a:r>
              <a:rPr lang="en-US" sz="1100" dirty="0">
                <a:solidFill>
                  <a:srgbClr val="000000"/>
                </a:solidFill>
                <a:effectLst/>
                <a:latin typeface="Brandon Grotesque Regular" panose="020B0503020203060202"/>
                <a:ea typeface="Calibri" panose="020F0502020204030204" pitchFamily="34" charset="0"/>
                <a:cs typeface="Lucida Sans Unicode" panose="020B0602030504020204" pitchFamily="34" charset="0"/>
              </a:rPr>
              <a:t>All pupils from the EU who stay in the UK for more than 180 days (6 months) require a visa for their time at a British boarding school. If your child is under 18 years of age at the time of application, then they will need a “Child Student Visa”. If the applicant is already 18 years old at the time of application, they will require a “Student Visa”.</a:t>
            </a:r>
          </a:p>
          <a:p>
            <a:pPr marL="171450" indent="-171450">
              <a:spcBef>
                <a:spcPts val="600"/>
              </a:spcBef>
              <a:buFont typeface="Arial" panose="020B0604020202020204" pitchFamily="34" charset="0"/>
              <a:buChar char="•"/>
            </a:pPr>
            <a:r>
              <a:rPr lang="en-US" sz="1100" dirty="0">
                <a:solidFill>
                  <a:srgbClr val="000000"/>
                </a:solidFill>
                <a:effectLst/>
                <a:latin typeface="Brandon Grotesque Regular" panose="020B0503020203060202"/>
                <a:ea typeface="Calibri" panose="020F0502020204030204" pitchFamily="34" charset="0"/>
                <a:cs typeface="Lucida Sans Unicode" panose="020B0602030504020204" pitchFamily="34" charset="0"/>
              </a:rPr>
              <a:t>All pupils attending a British boarding school for 2 Terms will need a visa, assuming the pupil is attending for the Autumn/Michaelmas Term and the Spring Term. In most cases, pupils attending a British school just for the Spring and Summer terms will not require a visa, as the period of stay is under 6 months. </a:t>
            </a:r>
          </a:p>
          <a:p>
            <a:pPr marL="171450" indent="-171450">
              <a:spcBef>
                <a:spcPts val="600"/>
              </a:spcBef>
              <a:buFont typeface="Arial" panose="020B0604020202020204" pitchFamily="34" charset="0"/>
              <a:buChar char="•"/>
            </a:pPr>
            <a:r>
              <a:rPr lang="en-US" sz="1100" dirty="0">
                <a:solidFill>
                  <a:srgbClr val="000000"/>
                </a:solidFill>
                <a:effectLst/>
                <a:latin typeface="Brandon Grotesque Regular" panose="020B0503020203060202"/>
                <a:ea typeface="Calibri" panose="020F0502020204030204" pitchFamily="34" charset="0"/>
                <a:cs typeface="Lucida Sans Unicode" panose="020B0602030504020204" pitchFamily="34" charset="0"/>
              </a:rPr>
              <a:t>The visa cannot be applied for any earlier than 6 months before the start of the course. The processing time is usually about 3 weeks. Experience from last year has however shown that we would not recommend leaving the application until July but would recommend starting much earlier.</a:t>
            </a:r>
          </a:p>
          <a:p>
            <a:pPr marL="171450" indent="-171450">
              <a:spcBef>
                <a:spcPts val="600"/>
              </a:spcBef>
              <a:buFont typeface="Arial" panose="020B0604020202020204" pitchFamily="34" charset="0"/>
              <a:buChar char="•"/>
            </a:pPr>
            <a:r>
              <a:rPr lang="en-US" sz="1100" dirty="0">
                <a:solidFill>
                  <a:srgbClr val="000000"/>
                </a:solidFill>
                <a:effectLst/>
                <a:latin typeface="Brandon Grotesque Regular" panose="020B0503020203060202"/>
                <a:ea typeface="Calibri" panose="020F0502020204030204" pitchFamily="34" charset="0"/>
                <a:cs typeface="Lucida Sans Unicode" panose="020B0602030504020204" pitchFamily="34" charset="0"/>
              </a:rPr>
              <a:t>The British boarding schools will initiate the application process. They will require specific documents and will contact you.</a:t>
            </a:r>
            <a:br>
              <a:rPr lang="en-US" sz="1100" dirty="0">
                <a:solidFill>
                  <a:srgbClr val="000000"/>
                </a:solidFill>
                <a:effectLst/>
                <a:latin typeface="Brandon Grotesque Regular" panose="020B0503020203060202"/>
                <a:ea typeface="Calibri" panose="020F0502020204030204" pitchFamily="34" charset="0"/>
                <a:cs typeface="Lucida Sans Unicode" panose="020B0602030504020204" pitchFamily="34" charset="0"/>
              </a:rPr>
            </a:br>
            <a:endParaRPr lang="en-US" sz="1100" dirty="0">
              <a:solidFill>
                <a:srgbClr val="000000"/>
              </a:solidFill>
              <a:effectLst/>
              <a:latin typeface="Brandon Grotesque Regular" panose="020B0503020203060202"/>
              <a:ea typeface="Calibri" panose="020F0502020204030204" pitchFamily="34" charset="0"/>
              <a:cs typeface="Lucida Sans Unicode" panose="020B0602030504020204" pitchFamily="34" charset="0"/>
            </a:endParaRPr>
          </a:p>
          <a:p>
            <a:endParaRPr lang="en-US" sz="1100" dirty="0">
              <a:solidFill>
                <a:srgbClr val="000000"/>
              </a:solidFill>
              <a:effectLst/>
              <a:latin typeface="Brandon Grotesque Regular" panose="020B0503020203060202"/>
              <a:ea typeface="Calibri" panose="020F0502020204030204" pitchFamily="34" charset="0"/>
              <a:cs typeface="Lucida Sans Unicode" panose="020B0602030504020204" pitchFamily="34" charset="0"/>
            </a:endParaRPr>
          </a:p>
          <a:p>
            <a:r>
              <a:rPr lang="en-US" sz="1100" b="1" dirty="0">
                <a:solidFill>
                  <a:srgbClr val="000000"/>
                </a:solidFill>
                <a:effectLst/>
                <a:latin typeface="Brandon Grotesque Regular" panose="020B0503020203060202"/>
                <a:ea typeface="Calibri" panose="020F0502020204030204" pitchFamily="34" charset="0"/>
                <a:cs typeface="Lucida Sans Unicode" panose="020B0602030504020204" pitchFamily="34" charset="0"/>
              </a:rPr>
              <a:t>Who doesn’t require a Visa:</a:t>
            </a:r>
          </a:p>
          <a:p>
            <a:endParaRPr lang="en-US" sz="1100" dirty="0">
              <a:solidFill>
                <a:srgbClr val="000000"/>
              </a:solidFill>
              <a:effectLst/>
              <a:latin typeface="Brandon Grotesque Regular" panose="020B0503020203060202"/>
              <a:ea typeface="Calibri" panose="020F0502020204030204" pitchFamily="34" charset="0"/>
              <a:cs typeface="Lucida Sans Unicode" panose="020B0602030504020204" pitchFamily="34" charset="0"/>
            </a:endParaRPr>
          </a:p>
          <a:p>
            <a:pPr marL="171450" indent="-171450">
              <a:buFont typeface="Arial" panose="020B0604020202020204" pitchFamily="34" charset="0"/>
              <a:buChar char="•"/>
            </a:pPr>
            <a:r>
              <a:rPr lang="en-US" sz="1100" dirty="0">
                <a:solidFill>
                  <a:srgbClr val="000000"/>
                </a:solidFill>
                <a:effectLst/>
                <a:latin typeface="Brandon Grotesque Regular" panose="020B0503020203060202"/>
                <a:ea typeface="Calibri" panose="020F0502020204030204" pitchFamily="34" charset="0"/>
                <a:cs typeface="Lucida Sans Unicode" panose="020B0602030504020204" pitchFamily="34" charset="0"/>
              </a:rPr>
              <a:t>All pupils attending a British school for either 1 or 1,5 Terms do not require a visa. Certain documents will however be required on arrival in the UK. Further information on these documents can be found in our information booklet.</a:t>
            </a:r>
          </a:p>
          <a:p>
            <a:pPr marL="182563" lvl="1"/>
            <a:endParaRPr lang="de-DE" sz="1000" dirty="0">
              <a:solidFill>
                <a:srgbClr val="474747"/>
              </a:solidFill>
              <a:latin typeface="Lucida Sans Unicode" panose="020B0602030504020204" pitchFamily="34" charset="0"/>
              <a:cs typeface="Lucida Sans Unicode" panose="020B0602030504020204" pitchFamily="34" charset="0"/>
            </a:endParaRPr>
          </a:p>
          <a:p>
            <a:pPr indent="-274637"/>
            <a:endParaRPr lang="de-DE" sz="1000" dirty="0">
              <a:solidFill>
                <a:srgbClr val="474747"/>
              </a:solidFill>
              <a:latin typeface="Lucida Sans Unicode" panose="020B0602030504020204" pitchFamily="34" charset="0"/>
              <a:cs typeface="Lucida Sans Unicode" panose="020B0602030504020204" pitchFamily="34" charset="0"/>
            </a:endParaRPr>
          </a:p>
          <a:p>
            <a:pPr marL="182563" lvl="1" algn="r"/>
            <a:r>
              <a:rPr lang="de-DE" sz="800" dirty="0">
                <a:solidFill>
                  <a:srgbClr val="474747"/>
                </a:solidFill>
                <a:latin typeface="Brandon Grotesque Regular" panose="020B0503020203060202" pitchFamily="34" charset="0"/>
                <a:cs typeface="Lucida Sans Unicode" panose="020B0602030504020204" pitchFamily="34" charset="0"/>
              </a:rPr>
              <a:t>March 2022</a:t>
            </a:r>
            <a:br>
              <a:rPr lang="de-DE" sz="1000" dirty="0">
                <a:solidFill>
                  <a:srgbClr val="474747"/>
                </a:solidFill>
                <a:latin typeface="Lucida Sans Unicode" panose="020B0602030504020204" pitchFamily="34" charset="0"/>
                <a:cs typeface="Lucida Sans Unicode" panose="020B0602030504020204" pitchFamily="34" charset="0"/>
              </a:rPr>
            </a:br>
            <a:endParaRPr lang="de-DE" sz="1200" dirty="0">
              <a:solidFill>
                <a:srgbClr val="000000"/>
              </a:solidFill>
              <a:effectLst/>
              <a:latin typeface="Lucida Sans" panose="020B0602030504020204" pitchFamily="34" charset="0"/>
              <a:ea typeface="Calibri" panose="020F0502020204030204" pitchFamily="34" charset="0"/>
            </a:endParaRPr>
          </a:p>
          <a:p>
            <a:endParaRPr lang="de-DE" dirty="0"/>
          </a:p>
        </p:txBody>
      </p:sp>
      <p:sp>
        <p:nvSpPr>
          <p:cNvPr id="18" name="Titel 24">
            <a:extLst>
              <a:ext uri="{FF2B5EF4-FFF2-40B4-BE49-F238E27FC236}">
                <a16:creationId xmlns:a16="http://schemas.microsoft.com/office/drawing/2014/main" id="{F4778C52-4825-4E78-86D9-E9289FF1E727}"/>
              </a:ext>
            </a:extLst>
          </p:cNvPr>
          <p:cNvSpPr txBox="1">
            <a:spLocks/>
          </p:cNvSpPr>
          <p:nvPr/>
        </p:nvSpPr>
        <p:spPr>
          <a:xfrm>
            <a:off x="4699879" y="245836"/>
            <a:ext cx="4329355" cy="646981"/>
          </a:xfrm>
          <a:prstGeom prst="rect">
            <a:avLst/>
          </a:prstGeom>
          <a:solidFill>
            <a:srgbClr val="002060"/>
          </a:solidFill>
        </p:spPr>
        <p:txBody>
          <a:bodyPr vert="horz" lIns="320040" tIns="72000" rIns="108000" bIns="72000" rtlCol="0" anchor="ctr">
            <a:noAutofit/>
          </a:bodyPr>
          <a:lstStyle>
            <a:lvl1pPr algn="l" defTabSz="914400" rtl="0" eaLnBrk="1" latinLnBrk="0" hangingPunct="1">
              <a:lnSpc>
                <a:spcPct val="90000"/>
              </a:lnSpc>
              <a:spcBef>
                <a:spcPct val="0"/>
              </a:spcBef>
              <a:buNone/>
              <a:defRPr sz="3600" b="1" kern="1200" cap="none" spc="-150">
                <a:ln w="6350">
                  <a:noFill/>
                  <a:prstDash val="solid"/>
                </a:ln>
                <a:solidFill>
                  <a:schemeClr val="bg1"/>
                </a:solidFill>
                <a:effectLst>
                  <a:outerShdw blurRad="101600" dist="38100" dir="2640000" algn="bl" rotWithShape="0">
                    <a:schemeClr val="tx1"/>
                  </a:outerShdw>
                </a:effectLst>
                <a:latin typeface="+mj-lt"/>
                <a:ea typeface="+mj-ea"/>
                <a:cs typeface="+mj-cs"/>
              </a:defRPr>
            </a:lvl1pPr>
          </a:lstStyle>
          <a:p>
            <a:endParaRPr lang="de-DE" sz="1600" cap="small" dirty="0">
              <a:latin typeface="Brandon Grotesque Regular" panose="020B0503020203060202" pitchFamily="34" charset="0"/>
            </a:endParaRPr>
          </a:p>
        </p:txBody>
      </p:sp>
      <p:sp>
        <p:nvSpPr>
          <p:cNvPr id="4" name="Textfeld 3">
            <a:extLst>
              <a:ext uri="{FF2B5EF4-FFF2-40B4-BE49-F238E27FC236}">
                <a16:creationId xmlns:a16="http://schemas.microsoft.com/office/drawing/2014/main" id="{61AA9D5C-278B-4C2B-B815-DE8238601556}"/>
              </a:ext>
            </a:extLst>
          </p:cNvPr>
          <p:cNvSpPr txBox="1"/>
          <p:nvPr/>
        </p:nvSpPr>
        <p:spPr>
          <a:xfrm>
            <a:off x="568171" y="346119"/>
            <a:ext cx="3804566" cy="369332"/>
          </a:xfrm>
          <a:prstGeom prst="rect">
            <a:avLst/>
          </a:prstGeom>
          <a:noFill/>
        </p:spPr>
        <p:txBody>
          <a:bodyPr wrap="square" rtlCol="0">
            <a:spAutoFit/>
          </a:bodyPr>
          <a:lstStyle/>
          <a:p>
            <a:r>
              <a:rPr lang="de-DE" sz="1800" b="1" i="0" dirty="0">
                <a:solidFill>
                  <a:srgbClr val="262C62"/>
                </a:solidFill>
                <a:effectLst/>
                <a:latin typeface="Brandon Grotesque Regular" panose="020B0503020203060202" pitchFamily="34" charset="0"/>
              </a:rPr>
              <a:t>Immigration &amp; Visa </a:t>
            </a:r>
            <a:r>
              <a:rPr lang="de-DE" sz="1800" b="1" i="0" dirty="0" err="1">
                <a:solidFill>
                  <a:srgbClr val="262C62"/>
                </a:solidFill>
                <a:effectLst/>
                <a:latin typeface="Brandon Grotesque Regular" panose="020B0503020203060202" pitchFamily="34" charset="0"/>
              </a:rPr>
              <a:t>Regulations</a:t>
            </a:r>
            <a:endParaRPr lang="de-DE" b="1" dirty="0">
              <a:solidFill>
                <a:srgbClr val="262C62"/>
              </a:solidFill>
              <a:latin typeface="Brandon Grotesque Regular" panose="020B0503020203060202" pitchFamily="34" charset="0"/>
            </a:endParaRPr>
          </a:p>
        </p:txBody>
      </p:sp>
      <p:cxnSp>
        <p:nvCxnSpPr>
          <p:cNvPr id="21" name="Gerader Verbinder 20">
            <a:extLst>
              <a:ext uri="{FF2B5EF4-FFF2-40B4-BE49-F238E27FC236}">
                <a16:creationId xmlns:a16="http://schemas.microsoft.com/office/drawing/2014/main" id="{B0281BDB-44AE-43DD-AFF4-AC0F861B34C3}"/>
              </a:ext>
              <a:ext uri="{C183D7F6-B498-43B3-948B-1728B52AA6E4}">
                <adec:decorative xmlns:adec="http://schemas.microsoft.com/office/drawing/2017/decorative" val="1"/>
              </a:ext>
            </a:extLst>
          </p:cNvPr>
          <p:cNvCxnSpPr/>
          <p:nvPr/>
        </p:nvCxnSpPr>
        <p:spPr>
          <a:xfrm>
            <a:off x="3096527" y="5792933"/>
            <a:ext cx="15637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1F0E856C-24B2-41A5-BFCC-CF6DBF4D4DC9}"/>
              </a:ext>
              <a:ext uri="{C183D7F6-B498-43B3-948B-1728B52AA6E4}">
                <adec:decorative xmlns:adec="http://schemas.microsoft.com/office/drawing/2017/decorative" val="1"/>
              </a:ext>
            </a:extLst>
          </p:cNvPr>
          <p:cNvCxnSpPr>
            <a:cxnSpLocks/>
          </p:cNvCxnSpPr>
          <p:nvPr/>
        </p:nvCxnSpPr>
        <p:spPr>
          <a:xfrm>
            <a:off x="3008241" y="5873043"/>
            <a:ext cx="15637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9C8903BE-9E17-4B36-A2DC-157638A26664}"/>
              </a:ext>
            </a:extLst>
          </p:cNvPr>
          <p:cNvSpPr txBox="1"/>
          <p:nvPr/>
        </p:nvSpPr>
        <p:spPr>
          <a:xfrm>
            <a:off x="4708589" y="406398"/>
            <a:ext cx="4095364" cy="338554"/>
          </a:xfrm>
          <a:prstGeom prst="rect">
            <a:avLst/>
          </a:prstGeom>
          <a:noFill/>
        </p:spPr>
        <p:txBody>
          <a:bodyPr wrap="square" rtlCol="0">
            <a:spAutoFit/>
          </a:bodyPr>
          <a:lstStyle/>
          <a:p>
            <a:r>
              <a:rPr lang="de-DE" sz="1600" dirty="0">
                <a:solidFill>
                  <a:schemeClr val="bg1"/>
                </a:solidFill>
                <a:latin typeface="Brandon Grotesque Regular" panose="020B0503020203060202" pitchFamily="34" charset="0"/>
              </a:rPr>
              <a:t>THE MOST IMPORTANT POINTS:</a:t>
            </a:r>
          </a:p>
        </p:txBody>
      </p:sp>
    </p:spTree>
    <p:extLst>
      <p:ext uri="{BB962C8B-B14F-4D97-AF65-F5344CB8AC3E}">
        <p14:creationId xmlns:p14="http://schemas.microsoft.com/office/powerpoint/2010/main" val="4015013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Freihandform: Form 94">
            <a:extLst>
              <a:ext uri="{FF2B5EF4-FFF2-40B4-BE49-F238E27FC236}">
                <a16:creationId xmlns:a16="http://schemas.microsoft.com/office/drawing/2014/main" id="{10C43EB0-D640-4921-A713-FACEC1D9526A}"/>
              </a:ext>
              <a:ext uri="{C183D7F6-B498-43B3-948B-1728B52AA6E4}">
                <adec:decorative xmlns:adec="http://schemas.microsoft.com/office/drawing/2017/decorative" val="1"/>
              </a:ext>
            </a:extLst>
          </p:cNvPr>
          <p:cNvSpPr/>
          <p:nvPr/>
        </p:nvSpPr>
        <p:spPr>
          <a:xfrm>
            <a:off x="542163" y="1044241"/>
            <a:ext cx="3830574" cy="1294798"/>
          </a:xfrm>
          <a:custGeom>
            <a:avLst/>
            <a:gdLst>
              <a:gd name="connsiteX0" fmla="*/ 0 w 3482340"/>
              <a:gd name="connsiteY0" fmla="*/ 0 h 1402080"/>
              <a:gd name="connsiteX1" fmla="*/ 68580 w 3482340"/>
              <a:gd name="connsiteY1" fmla="*/ 1234440 h 1402080"/>
              <a:gd name="connsiteX2" fmla="*/ 3147060 w 3482340"/>
              <a:gd name="connsiteY2" fmla="*/ 1402080 h 1402080"/>
              <a:gd name="connsiteX3" fmla="*/ 3482340 w 3482340"/>
              <a:gd name="connsiteY3" fmla="*/ 152400 h 1402080"/>
              <a:gd name="connsiteX4" fmla="*/ 0 w 3482340"/>
              <a:gd name="connsiteY4" fmla="*/ 0 h 1402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2340" h="1402080">
                <a:moveTo>
                  <a:pt x="0" y="0"/>
                </a:moveTo>
                <a:lnTo>
                  <a:pt x="68580" y="1234440"/>
                </a:lnTo>
                <a:lnTo>
                  <a:pt x="3147060" y="1402080"/>
                </a:lnTo>
                <a:lnTo>
                  <a:pt x="3482340" y="1524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16" name="Rechteck 15">
            <a:extLst>
              <a:ext uri="{FF2B5EF4-FFF2-40B4-BE49-F238E27FC236}">
                <a16:creationId xmlns:a16="http://schemas.microsoft.com/office/drawing/2014/main" id="{7ED6CBE7-7862-43EC-A2E6-379598DDCE1D}"/>
              </a:ext>
              <a:ext uri="{C183D7F6-B498-43B3-948B-1728B52AA6E4}">
                <adec:decorative xmlns:adec="http://schemas.microsoft.com/office/drawing/2017/decorative" val="1"/>
              </a:ext>
            </a:extLst>
          </p:cNvPr>
          <p:cNvSpPr/>
          <p:nvPr/>
        </p:nvSpPr>
        <p:spPr>
          <a:xfrm>
            <a:off x="5598375" y="5662330"/>
            <a:ext cx="2358884" cy="626343"/>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2200" dirty="0"/>
          </a:p>
        </p:txBody>
      </p:sp>
      <p:sp>
        <p:nvSpPr>
          <p:cNvPr id="17" name="Textplatzhalter 8">
            <a:extLst>
              <a:ext uri="{FF2B5EF4-FFF2-40B4-BE49-F238E27FC236}">
                <a16:creationId xmlns:a16="http://schemas.microsoft.com/office/drawing/2014/main" id="{6221F441-F8B5-4233-B1C2-87F87E0BA7E3}"/>
              </a:ext>
            </a:extLst>
          </p:cNvPr>
          <p:cNvSpPr txBox="1">
            <a:spLocks/>
          </p:cNvSpPr>
          <p:nvPr/>
        </p:nvSpPr>
        <p:spPr>
          <a:xfrm>
            <a:off x="5523958" y="5525801"/>
            <a:ext cx="2507718" cy="462722"/>
          </a:xfrm>
          <a:prstGeom prst="rect">
            <a:avLst/>
          </a:prstGeom>
          <a:noFill/>
          <a:ln>
            <a:noFill/>
          </a:ln>
        </p:spPr>
        <p:txBody>
          <a:bodyPr vert="horz" lIns="0" tIns="216000" rIns="0" bIns="0" rtlCol="0" anchor="t">
            <a:normAutofit fontScale="25000" lnSpcReduction="20000"/>
          </a:bodyPr>
          <a:lstStyle>
            <a:lvl1pPr marL="0" indent="0" algn="ctr" defTabSz="914400" rtl="0" eaLnBrk="1" latinLnBrk="0" hangingPunct="1">
              <a:lnSpc>
                <a:spcPts val="1200"/>
              </a:lnSpc>
              <a:spcBef>
                <a:spcPts val="0"/>
              </a:spcBef>
              <a:spcAft>
                <a:spcPts val="1000"/>
              </a:spcAft>
              <a:buClr>
                <a:schemeClr val="accent1"/>
              </a:buClr>
              <a:buFont typeface="Arial" panose="020B0604020202020204" pitchFamily="34" charset="0"/>
              <a:buNone/>
              <a:defRPr sz="800" i="1" kern="1200">
                <a:solidFill>
                  <a:schemeClr val="tx1">
                    <a:lumMod val="75000"/>
                    <a:lumOff val="25000"/>
                  </a:schemeClr>
                </a:solidFill>
                <a:latin typeface="+mn-lt"/>
                <a:ea typeface="+mn-ea"/>
                <a:cs typeface="+mn-cs"/>
              </a:defRPr>
            </a:lvl1pPr>
            <a:lvl2pPr marL="360363" indent="-180975" algn="l" defTabSz="914400" rtl="0" eaLnBrk="1" latinLnBrk="0" hangingPunct="1">
              <a:lnSpc>
                <a:spcPts val="1200"/>
              </a:lnSpc>
              <a:spcBef>
                <a:spcPts val="0"/>
              </a:spcBef>
              <a:spcAft>
                <a:spcPts val="1000"/>
              </a:spcAft>
              <a:buClr>
                <a:schemeClr val="accent1"/>
              </a:buClr>
              <a:buFont typeface="Arial" panose="020B0604020202020204" pitchFamily="34" charset="0"/>
              <a:buChar char="●"/>
              <a:defRPr sz="800" kern="1200">
                <a:solidFill>
                  <a:schemeClr val="tx1">
                    <a:lumMod val="75000"/>
                    <a:lumOff val="25000"/>
                  </a:schemeClr>
                </a:solidFill>
                <a:latin typeface="+mn-lt"/>
                <a:ea typeface="+mn-ea"/>
                <a:cs typeface="+mn-cs"/>
              </a:defRPr>
            </a:lvl2pPr>
            <a:lvl3pPr marL="538163" indent="-177800" algn="l" defTabSz="914400" rtl="0" eaLnBrk="1" latinLnBrk="0" hangingPunct="1">
              <a:lnSpc>
                <a:spcPts val="1200"/>
              </a:lnSpc>
              <a:spcBef>
                <a:spcPts val="0"/>
              </a:spcBef>
              <a:spcAft>
                <a:spcPts val="1000"/>
              </a:spcAft>
              <a:buClr>
                <a:schemeClr val="accent1"/>
              </a:buClr>
              <a:buFont typeface="Arial" panose="020B0604020202020204" pitchFamily="34" charset="0"/>
              <a:buChar char="●"/>
              <a:defRPr sz="800" kern="1200">
                <a:solidFill>
                  <a:schemeClr val="tx1">
                    <a:lumMod val="75000"/>
                    <a:lumOff val="25000"/>
                  </a:schemeClr>
                </a:solidFill>
                <a:latin typeface="+mn-lt"/>
                <a:ea typeface="+mn-ea"/>
                <a:cs typeface="+mn-cs"/>
              </a:defRPr>
            </a:lvl3pPr>
            <a:lvl4pPr marL="717550" indent="-179388" algn="l" defTabSz="914400" rtl="0" eaLnBrk="1" latinLnBrk="0" hangingPunct="1">
              <a:lnSpc>
                <a:spcPts val="1200"/>
              </a:lnSpc>
              <a:spcBef>
                <a:spcPts val="0"/>
              </a:spcBef>
              <a:spcAft>
                <a:spcPts val="1000"/>
              </a:spcAft>
              <a:buClr>
                <a:schemeClr val="accent1"/>
              </a:buClr>
              <a:buFont typeface="Arial" panose="020B0604020202020204" pitchFamily="34" charset="0"/>
              <a:buChar char="●"/>
              <a:defRPr sz="800" kern="1200">
                <a:solidFill>
                  <a:schemeClr val="tx1">
                    <a:lumMod val="75000"/>
                    <a:lumOff val="25000"/>
                  </a:schemeClr>
                </a:solidFill>
                <a:latin typeface="+mn-lt"/>
                <a:ea typeface="+mn-ea"/>
                <a:cs typeface="+mn-cs"/>
              </a:defRPr>
            </a:lvl4pPr>
            <a:lvl5pPr marL="898525" indent="-180975" algn="l" defTabSz="914400" rtl="0" eaLnBrk="1" latinLnBrk="0" hangingPunct="1">
              <a:lnSpc>
                <a:spcPts val="1200"/>
              </a:lnSpc>
              <a:spcBef>
                <a:spcPts val="0"/>
              </a:spcBef>
              <a:spcAft>
                <a:spcPts val="1000"/>
              </a:spcAft>
              <a:buClr>
                <a:schemeClr val="accent1"/>
              </a:buClr>
              <a:buFont typeface="Arial" panose="020B0604020202020204" pitchFamily="34" charset="0"/>
              <a:buChar char="●"/>
              <a:defRPr sz="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4000" b="1" dirty="0">
                <a:solidFill>
                  <a:schemeClr val="bg1"/>
                </a:solidFill>
                <a:latin typeface="Lucida Sans" panose="020B0602030504020204" pitchFamily="34" charset="0"/>
              </a:rPr>
              <a:t>Barbara Glasmacher</a:t>
            </a:r>
          </a:p>
          <a:p>
            <a:r>
              <a:rPr lang="de-DE" sz="4000" b="1" dirty="0">
                <a:solidFill>
                  <a:schemeClr val="bg1"/>
                </a:solidFill>
                <a:latin typeface="Lucida Sans" panose="020B0602030504020204" pitchFamily="34" charset="0"/>
              </a:rPr>
              <a:t>Internationale Schulberatung</a:t>
            </a:r>
          </a:p>
          <a:p>
            <a:endParaRPr lang="de-DE" sz="2000" b="1" dirty="0">
              <a:solidFill>
                <a:schemeClr val="bg1"/>
              </a:solidFill>
              <a:latin typeface="Century Gothic" panose="020B0502020202020204" pitchFamily="34" charset="0"/>
            </a:endParaRPr>
          </a:p>
        </p:txBody>
      </p:sp>
      <p:cxnSp>
        <p:nvCxnSpPr>
          <p:cNvPr id="8" name="Gerader Verbinder 7">
            <a:extLst>
              <a:ext uri="{FF2B5EF4-FFF2-40B4-BE49-F238E27FC236}">
                <a16:creationId xmlns:a16="http://schemas.microsoft.com/office/drawing/2014/main" id="{FA8BA0E4-C3BC-4976-AEFF-0174C6E20EE4}"/>
              </a:ext>
              <a:ext uri="{C183D7F6-B498-43B3-948B-1728B52AA6E4}">
                <adec:decorative xmlns:adec="http://schemas.microsoft.com/office/drawing/2017/decorative" val="1"/>
              </a:ext>
            </a:extLst>
          </p:cNvPr>
          <p:cNvCxnSpPr/>
          <p:nvPr/>
        </p:nvCxnSpPr>
        <p:spPr>
          <a:xfrm>
            <a:off x="294598" y="5792933"/>
            <a:ext cx="15637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870DB1ED-5628-4120-AD2A-751D99B4580A}"/>
              </a:ext>
              <a:ext uri="{C183D7F6-B498-43B3-948B-1728B52AA6E4}">
                <adec:decorative xmlns:adec="http://schemas.microsoft.com/office/drawing/2017/decorative" val="1"/>
              </a:ext>
            </a:extLst>
          </p:cNvPr>
          <p:cNvCxnSpPr>
            <a:cxnSpLocks/>
          </p:cNvCxnSpPr>
          <p:nvPr/>
        </p:nvCxnSpPr>
        <p:spPr>
          <a:xfrm>
            <a:off x="3590857" y="5836476"/>
            <a:ext cx="15637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CD942BCF-C60E-4023-9F72-3A77FBF47B17}"/>
              </a:ext>
              <a:ext uri="{C183D7F6-B498-43B3-948B-1728B52AA6E4}">
                <adec:decorative xmlns:adec="http://schemas.microsoft.com/office/drawing/2017/decorative" val="1"/>
              </a:ext>
            </a:extLst>
          </p:cNvPr>
          <p:cNvCxnSpPr>
            <a:cxnSpLocks/>
          </p:cNvCxnSpPr>
          <p:nvPr/>
        </p:nvCxnSpPr>
        <p:spPr>
          <a:xfrm>
            <a:off x="3391418" y="5762463"/>
            <a:ext cx="15637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1883C486-1177-49A0-AF67-C5E659FCAD85}"/>
              </a:ext>
              <a:ext uri="{C183D7F6-B498-43B3-948B-1728B52AA6E4}">
                <adec:decorative xmlns:adec="http://schemas.microsoft.com/office/drawing/2017/decorative" val="1"/>
              </a:ext>
            </a:extLst>
          </p:cNvPr>
          <p:cNvCxnSpPr>
            <a:cxnSpLocks/>
          </p:cNvCxnSpPr>
          <p:nvPr/>
        </p:nvCxnSpPr>
        <p:spPr>
          <a:xfrm>
            <a:off x="215021" y="5836476"/>
            <a:ext cx="15637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78578F6A-FECF-4668-9420-6A5D935048BB}"/>
              </a:ext>
            </a:extLst>
          </p:cNvPr>
          <p:cNvSpPr txBox="1"/>
          <p:nvPr/>
        </p:nvSpPr>
        <p:spPr>
          <a:xfrm>
            <a:off x="4658606" y="4672522"/>
            <a:ext cx="4449936" cy="2123658"/>
          </a:xfrm>
          <a:prstGeom prst="rect">
            <a:avLst/>
          </a:prstGeom>
          <a:noFill/>
        </p:spPr>
        <p:txBody>
          <a:bodyPr wrap="square" rtlCol="0">
            <a:spAutoFit/>
          </a:bodyPr>
          <a:lstStyle/>
          <a:p>
            <a:endParaRPr lang="de-DE" sz="800" dirty="0">
              <a:solidFill>
                <a:srgbClr val="000000"/>
              </a:solidFill>
              <a:latin typeface="Lucida Sans Unicode" panose="020B0602030504020204" pitchFamily="34" charset="0"/>
              <a:ea typeface="Calibri" panose="020F0502020204030204" pitchFamily="34" charset="0"/>
              <a:cs typeface="Lucida Sans Unicode" panose="020B0602030504020204" pitchFamily="34" charset="0"/>
            </a:endParaRPr>
          </a:p>
          <a:p>
            <a:endParaRPr lang="de-DE" sz="800" dirty="0">
              <a:solidFill>
                <a:srgbClr val="000000"/>
              </a:solidFill>
              <a:latin typeface="Lucida Sans Unicode" panose="020B0602030504020204" pitchFamily="34" charset="0"/>
              <a:ea typeface="Calibri" panose="020F0502020204030204" pitchFamily="34" charset="0"/>
              <a:cs typeface="Lucida Sans Unicode" panose="020B0602030504020204" pitchFamily="34" charset="0"/>
            </a:endParaRPr>
          </a:p>
          <a:p>
            <a:endParaRPr lang="de-DE" sz="800" dirty="0">
              <a:solidFill>
                <a:srgbClr val="000000"/>
              </a:solidFill>
              <a:latin typeface="Lucida Sans Unicode" panose="020B0602030504020204" pitchFamily="34" charset="0"/>
              <a:ea typeface="Calibri" panose="020F0502020204030204" pitchFamily="34" charset="0"/>
              <a:cs typeface="Lucida Sans Unicode" panose="020B0602030504020204" pitchFamily="34" charset="0"/>
            </a:endParaRPr>
          </a:p>
          <a:p>
            <a:endParaRPr lang="de-DE" sz="800" dirty="0">
              <a:solidFill>
                <a:srgbClr val="000000"/>
              </a:solidFill>
              <a:latin typeface="Lucida Sans Unicode" panose="020B0602030504020204" pitchFamily="34" charset="0"/>
              <a:ea typeface="Calibri" panose="020F0502020204030204" pitchFamily="34" charset="0"/>
              <a:cs typeface="Lucida Sans Unicode" panose="020B0602030504020204" pitchFamily="34" charset="0"/>
            </a:endParaRPr>
          </a:p>
          <a:p>
            <a:endParaRPr lang="de-DE" sz="1000" dirty="0">
              <a:solidFill>
                <a:srgbClr val="000000"/>
              </a:solidFill>
              <a:latin typeface="Lucida Sans Unicode" panose="020B0602030504020204" pitchFamily="34" charset="0"/>
              <a:ea typeface="Calibri" panose="020F0502020204030204" pitchFamily="34" charset="0"/>
              <a:cs typeface="Lucida Sans Unicode" panose="020B0602030504020204" pitchFamily="34" charset="0"/>
            </a:endParaRPr>
          </a:p>
          <a:p>
            <a:endParaRPr lang="de-DE" sz="1000" dirty="0">
              <a:solidFill>
                <a:srgbClr val="000000"/>
              </a:solidFill>
              <a:effectLst/>
              <a:latin typeface="Lucida Sans Unicode" panose="020B0602030504020204" pitchFamily="34" charset="0"/>
              <a:ea typeface="Calibri" panose="020F0502020204030204" pitchFamily="34" charset="0"/>
              <a:cs typeface="Lucida Sans Unicode" panose="020B0602030504020204" pitchFamily="34" charset="0"/>
            </a:endParaRPr>
          </a:p>
          <a:p>
            <a:pPr marL="182563" lvl="1"/>
            <a:endParaRPr lang="de-DE" sz="1000" dirty="0">
              <a:solidFill>
                <a:srgbClr val="474747"/>
              </a:solidFill>
              <a:latin typeface="Lucida Sans Unicode" panose="020B0602030504020204" pitchFamily="34" charset="0"/>
              <a:cs typeface="Lucida Sans Unicode" panose="020B0602030504020204" pitchFamily="34" charset="0"/>
            </a:endParaRPr>
          </a:p>
          <a:p>
            <a:pPr marL="182563" lvl="1"/>
            <a:endParaRPr lang="de-DE" sz="1000" dirty="0">
              <a:solidFill>
                <a:srgbClr val="474747"/>
              </a:solidFill>
              <a:latin typeface="Lucida Sans Unicode" panose="020B0602030504020204" pitchFamily="34" charset="0"/>
              <a:cs typeface="Lucida Sans Unicode" panose="020B0602030504020204" pitchFamily="34" charset="0"/>
            </a:endParaRPr>
          </a:p>
          <a:p>
            <a:pPr marL="357188" lvl="1" indent="-174625">
              <a:buFont typeface="Courier New" panose="02070309020205020404" pitchFamily="49" charset="0"/>
              <a:buChar char="o"/>
            </a:pPr>
            <a:endParaRPr lang="de-DE" sz="1000" dirty="0">
              <a:solidFill>
                <a:srgbClr val="474747"/>
              </a:solidFill>
              <a:latin typeface="Lucida Sans Unicode" panose="020B0602030504020204" pitchFamily="34" charset="0"/>
              <a:cs typeface="Lucida Sans Unicode" panose="020B0602030504020204" pitchFamily="34" charset="0"/>
            </a:endParaRPr>
          </a:p>
          <a:p>
            <a:pPr marL="357188" lvl="1" indent="-174625">
              <a:buFont typeface="Courier New" panose="02070309020205020404" pitchFamily="49" charset="0"/>
              <a:buChar char="o"/>
            </a:pPr>
            <a:endParaRPr lang="de-DE" sz="1000" dirty="0">
              <a:solidFill>
                <a:srgbClr val="474747"/>
              </a:solidFill>
              <a:latin typeface="Lucida Sans Unicode" panose="020B0602030504020204" pitchFamily="34" charset="0"/>
              <a:cs typeface="Lucida Sans Unicode" panose="020B0602030504020204" pitchFamily="34" charset="0"/>
            </a:endParaRPr>
          </a:p>
          <a:p>
            <a:pPr marL="182563" lvl="1" algn="r"/>
            <a:br>
              <a:rPr lang="de-DE" sz="1000" dirty="0">
                <a:solidFill>
                  <a:srgbClr val="474747"/>
                </a:solidFill>
                <a:latin typeface="Lucida Sans Unicode" panose="020B0602030504020204" pitchFamily="34" charset="0"/>
                <a:cs typeface="Lucida Sans Unicode" panose="020B0602030504020204" pitchFamily="34" charset="0"/>
              </a:rPr>
            </a:br>
            <a:endParaRPr lang="de-DE" sz="1200" dirty="0">
              <a:solidFill>
                <a:srgbClr val="000000"/>
              </a:solidFill>
              <a:effectLst/>
              <a:latin typeface="Lucida Sans" panose="020B0602030504020204" pitchFamily="34" charset="0"/>
              <a:ea typeface="Calibri" panose="020F0502020204030204" pitchFamily="34" charset="0"/>
            </a:endParaRPr>
          </a:p>
          <a:p>
            <a:endParaRPr lang="de-DE" dirty="0"/>
          </a:p>
        </p:txBody>
      </p:sp>
      <p:sp>
        <p:nvSpPr>
          <p:cNvPr id="18" name="Titel 24">
            <a:extLst>
              <a:ext uri="{FF2B5EF4-FFF2-40B4-BE49-F238E27FC236}">
                <a16:creationId xmlns:a16="http://schemas.microsoft.com/office/drawing/2014/main" id="{F4778C52-4825-4E78-86D9-E9289FF1E727}"/>
              </a:ext>
            </a:extLst>
          </p:cNvPr>
          <p:cNvSpPr txBox="1">
            <a:spLocks/>
          </p:cNvSpPr>
          <p:nvPr/>
        </p:nvSpPr>
        <p:spPr>
          <a:xfrm>
            <a:off x="4699879" y="245836"/>
            <a:ext cx="4329355" cy="646981"/>
          </a:xfrm>
          <a:prstGeom prst="rect">
            <a:avLst/>
          </a:prstGeom>
          <a:solidFill>
            <a:srgbClr val="002060"/>
          </a:solidFill>
        </p:spPr>
        <p:txBody>
          <a:bodyPr vert="horz" lIns="320040" tIns="72000" rIns="108000" bIns="72000" rtlCol="0" anchor="ctr">
            <a:noAutofit/>
          </a:bodyPr>
          <a:lstStyle>
            <a:lvl1pPr algn="l" defTabSz="914400" rtl="0" eaLnBrk="1" latinLnBrk="0" hangingPunct="1">
              <a:lnSpc>
                <a:spcPct val="90000"/>
              </a:lnSpc>
              <a:spcBef>
                <a:spcPct val="0"/>
              </a:spcBef>
              <a:buNone/>
              <a:defRPr sz="3600" b="1" kern="1200" cap="none" spc="-150">
                <a:ln w="6350">
                  <a:noFill/>
                  <a:prstDash val="solid"/>
                </a:ln>
                <a:solidFill>
                  <a:schemeClr val="bg1"/>
                </a:solidFill>
                <a:effectLst>
                  <a:outerShdw blurRad="101600" dist="38100" dir="2640000" algn="bl" rotWithShape="0">
                    <a:schemeClr val="tx1"/>
                  </a:outerShdw>
                </a:effectLst>
                <a:latin typeface="+mj-lt"/>
                <a:ea typeface="+mj-ea"/>
                <a:cs typeface="+mj-cs"/>
              </a:defRPr>
            </a:lvl1pPr>
          </a:lstStyle>
          <a:p>
            <a:endParaRPr lang="de-DE" sz="1600" cap="small" dirty="0"/>
          </a:p>
        </p:txBody>
      </p:sp>
      <p:sp>
        <p:nvSpPr>
          <p:cNvPr id="20" name="Titel 24">
            <a:extLst>
              <a:ext uri="{FF2B5EF4-FFF2-40B4-BE49-F238E27FC236}">
                <a16:creationId xmlns:a16="http://schemas.microsoft.com/office/drawing/2014/main" id="{8AE3E742-A05D-416A-BC03-CC1821F86B0C}"/>
              </a:ext>
            </a:extLst>
          </p:cNvPr>
          <p:cNvSpPr txBox="1">
            <a:spLocks/>
          </p:cNvSpPr>
          <p:nvPr/>
        </p:nvSpPr>
        <p:spPr>
          <a:xfrm>
            <a:off x="114767" y="251278"/>
            <a:ext cx="4329355" cy="646981"/>
          </a:xfrm>
          <a:prstGeom prst="rect">
            <a:avLst/>
          </a:prstGeom>
          <a:solidFill>
            <a:srgbClr val="002060"/>
          </a:solidFill>
        </p:spPr>
        <p:txBody>
          <a:bodyPr vert="horz" lIns="320040" tIns="72000" rIns="108000" bIns="72000" rtlCol="0" anchor="ctr">
            <a:noAutofit/>
          </a:bodyPr>
          <a:lstStyle>
            <a:lvl1pPr algn="l" defTabSz="914400" rtl="0" eaLnBrk="1" latinLnBrk="0" hangingPunct="1">
              <a:lnSpc>
                <a:spcPct val="90000"/>
              </a:lnSpc>
              <a:spcBef>
                <a:spcPct val="0"/>
              </a:spcBef>
              <a:buNone/>
              <a:defRPr sz="3600" b="1" kern="1200" cap="none" spc="-150">
                <a:ln w="6350">
                  <a:noFill/>
                  <a:prstDash val="solid"/>
                </a:ln>
                <a:solidFill>
                  <a:schemeClr val="bg1"/>
                </a:solidFill>
                <a:effectLst>
                  <a:outerShdw blurRad="101600" dist="38100" dir="2640000" algn="bl" rotWithShape="0">
                    <a:schemeClr val="tx1"/>
                  </a:outerShdw>
                </a:effectLst>
                <a:latin typeface="+mj-lt"/>
                <a:ea typeface="+mj-ea"/>
                <a:cs typeface="+mj-cs"/>
              </a:defRPr>
            </a:lvl1pPr>
          </a:lstStyle>
          <a:p>
            <a:endParaRPr lang="de-DE" sz="1600" cap="small" dirty="0"/>
          </a:p>
        </p:txBody>
      </p:sp>
      <p:graphicFrame>
        <p:nvGraphicFramePr>
          <p:cNvPr id="22" name="Tabelle 21">
            <a:extLst>
              <a:ext uri="{FF2B5EF4-FFF2-40B4-BE49-F238E27FC236}">
                <a16:creationId xmlns:a16="http://schemas.microsoft.com/office/drawing/2014/main" id="{DC23E905-DB13-40BE-8F0F-031698005BD0}"/>
              </a:ext>
            </a:extLst>
          </p:cNvPr>
          <p:cNvGraphicFramePr>
            <a:graphicFrameLocks noGrp="1"/>
          </p:cNvGraphicFramePr>
          <p:nvPr>
            <p:extLst>
              <p:ext uri="{D42A27DB-BD31-4B8C-83A1-F6EECF244321}">
                <p14:modId xmlns:p14="http://schemas.microsoft.com/office/powerpoint/2010/main" val="1075662934"/>
              </p:ext>
            </p:extLst>
          </p:nvPr>
        </p:nvGraphicFramePr>
        <p:xfrm>
          <a:off x="130332" y="1029425"/>
          <a:ext cx="4323461" cy="3065342"/>
        </p:xfrm>
        <a:graphic>
          <a:graphicData uri="http://schemas.openxmlformats.org/drawingml/2006/table">
            <a:tbl>
              <a:tblPr/>
              <a:tblGrid>
                <a:gridCol w="4323461">
                  <a:extLst>
                    <a:ext uri="{9D8B030D-6E8A-4147-A177-3AD203B41FA5}">
                      <a16:colId xmlns:a16="http://schemas.microsoft.com/office/drawing/2014/main" val="2278890637"/>
                    </a:ext>
                  </a:extLst>
                </a:gridCol>
              </a:tblGrid>
              <a:tr h="3065342">
                <a:tc>
                  <a:txBody>
                    <a:bodyPr/>
                    <a:lstStyle/>
                    <a:p>
                      <a:pPr marL="0" lvl="0" indent="0" algn="l" defTabSz="548640" rtl="0" eaLnBrk="1" latinLnBrk="0" hangingPunct="1">
                        <a:spcBef>
                          <a:spcPts val="0"/>
                        </a:spcBef>
                        <a:spcAft>
                          <a:spcPts val="600"/>
                        </a:spcAft>
                        <a:buFont typeface="Arial" panose="020B0604020202020204" pitchFamily="34" charset="0"/>
                        <a:buNone/>
                      </a:pPr>
                      <a:r>
                        <a:rPr lang="en-US" sz="1000" b="1" kern="1200" dirty="0">
                          <a:solidFill>
                            <a:schemeClr val="tx1"/>
                          </a:solidFill>
                          <a:effectLst/>
                          <a:latin typeface="Brandon Grotesque Regular" panose="020B0503020203060202" pitchFamily="34" charset="0"/>
                          <a:ea typeface="+mn-ea"/>
                          <a:cs typeface="Lucida Sans Unicode" panose="020B0602030504020204" pitchFamily="34" charset="0"/>
                        </a:rPr>
                        <a:t>MAIN POINTS:</a:t>
                      </a:r>
                    </a:p>
                    <a:p>
                      <a:pPr marL="171450" lvl="0" indent="-171450" algn="l" defTabSz="548640" rtl="0" eaLnBrk="1" latinLnBrk="0" hangingPunct="1">
                        <a:spcBef>
                          <a:spcPts val="0"/>
                        </a:spcBef>
                        <a:buFont typeface="Arial" panose="020B0604020202020204" pitchFamily="34" charset="0"/>
                        <a:buChar char="•"/>
                      </a:pPr>
                      <a:r>
                        <a:rPr lang="en-US" sz="1000" b="1" kern="1200" dirty="0">
                          <a:solidFill>
                            <a:srgbClr val="262C62"/>
                          </a:solidFill>
                          <a:effectLst/>
                          <a:latin typeface="Brandon Grotesque Regular" panose="020B0503020203060202" pitchFamily="34" charset="0"/>
                          <a:ea typeface="+mn-ea"/>
                          <a:cs typeface="Lucida Sans Unicode" panose="020B0602030504020204" pitchFamily="34" charset="0"/>
                        </a:rPr>
                        <a:t>No visa required</a:t>
                      </a:r>
                    </a:p>
                    <a:p>
                      <a:pPr marL="171450" lvl="0" indent="-171450" algn="l" defTabSz="548640" rtl="0" eaLnBrk="1" latinLnBrk="0" hangingPunct="1">
                        <a:spcBef>
                          <a:spcPts val="600"/>
                        </a:spcBef>
                        <a:buFont typeface="Arial" panose="020B0604020202020204" pitchFamily="34" charset="0"/>
                        <a:buChar char="•"/>
                      </a:pPr>
                      <a:r>
                        <a:rPr lang="en-US" sz="1000" b="0" kern="1200" dirty="0">
                          <a:solidFill>
                            <a:schemeClr val="tx1"/>
                          </a:solidFill>
                          <a:effectLst/>
                          <a:latin typeface="Brandon Grotesque Regular" panose="020B0503020203060202" pitchFamily="34" charset="0"/>
                          <a:ea typeface="+mn-ea"/>
                          <a:cs typeface="Lucida Sans Unicode" panose="020B0602030504020204" pitchFamily="34" charset="0"/>
                        </a:rPr>
                        <a:t>Entry with passport valid for the duration of stay</a:t>
                      </a:r>
                      <a:r>
                        <a:rPr lang="de-DE" sz="1000" b="0" kern="1200" dirty="0">
                          <a:solidFill>
                            <a:schemeClr val="tx1"/>
                          </a:solidFill>
                          <a:effectLst/>
                          <a:latin typeface="Brandon Grotesque Regular" panose="020B0503020203060202" pitchFamily="34" charset="0"/>
                          <a:ea typeface="+mn-ea"/>
                          <a:cs typeface="Lucida Sans Unicode" panose="020B0602030504020204" pitchFamily="34" charset="0"/>
                        </a:rPr>
                        <a:t> </a:t>
                      </a:r>
                    </a:p>
                    <a:p>
                      <a:pPr marL="171450" lvl="0" indent="-171450" algn="l" defTabSz="548640" rtl="0" eaLnBrk="1" latinLnBrk="0" hangingPunct="1">
                        <a:spcBef>
                          <a:spcPts val="600"/>
                        </a:spcBef>
                        <a:buFont typeface="Arial" panose="020B0604020202020204" pitchFamily="34" charset="0"/>
                        <a:buChar char="•"/>
                      </a:pPr>
                      <a:r>
                        <a:rPr lang="en-US" sz="1000" b="0" kern="1200" dirty="0">
                          <a:solidFill>
                            <a:schemeClr val="tx1"/>
                          </a:solidFill>
                          <a:effectLst/>
                          <a:latin typeface="Brandon Grotesque Regular" panose="020B0503020203060202" pitchFamily="34" charset="0"/>
                          <a:ea typeface="+mn-ea"/>
                          <a:cs typeface="Lucida Sans Unicode" panose="020B0602030504020204" pitchFamily="34" charset="0"/>
                        </a:rPr>
                        <a:t>Proof of health insurance that is also valid for abroad (possibly also an additional health insurance for abroad)</a:t>
                      </a:r>
                    </a:p>
                    <a:p>
                      <a:pPr marL="171450" lvl="0" indent="-171450" algn="l" defTabSz="548640" rtl="0" eaLnBrk="1" latinLnBrk="0" hangingPunct="1">
                        <a:spcBef>
                          <a:spcPts val="600"/>
                        </a:spcBef>
                        <a:buFont typeface="Arial" panose="020B0604020202020204" pitchFamily="34" charset="0"/>
                        <a:buChar char="•"/>
                      </a:pPr>
                      <a:r>
                        <a:rPr lang="de-DE" sz="1000" b="0" i="1" kern="1200" dirty="0">
                          <a:solidFill>
                            <a:schemeClr val="tx1"/>
                          </a:solidFill>
                          <a:effectLst/>
                          <a:latin typeface="Brandon Grotesque Regular" panose="020B0503020203060202" pitchFamily="34" charset="0"/>
                          <a:ea typeface="+mn-ea"/>
                          <a:cs typeface="Lucida Sans Unicode" panose="020B0602030504020204" pitchFamily="34" charset="0"/>
                        </a:rPr>
                        <a:t>Letter of Consent </a:t>
                      </a:r>
                      <a:r>
                        <a:rPr lang="en-US" sz="1000" b="0" kern="1200" dirty="0">
                          <a:solidFill>
                            <a:schemeClr val="tx1"/>
                          </a:solidFill>
                          <a:effectLst/>
                          <a:latin typeface="Brandon Grotesque Regular" panose="020B0503020203060202" pitchFamily="34" charset="0"/>
                          <a:ea typeface="+mn-ea"/>
                          <a:cs typeface="Lucida Sans Unicode" panose="020B0602030504020204" pitchFamily="34" charset="0"/>
                        </a:rPr>
                        <a:t>of both parents confirming sufficient travel and care arrangements. A stay at a boarding school is considered sufficient care</a:t>
                      </a:r>
                    </a:p>
                    <a:p>
                      <a:pPr marL="171450" lvl="0" indent="-171450" algn="l" defTabSz="548640" rtl="0" eaLnBrk="1" latinLnBrk="0" hangingPunct="1">
                        <a:spcBef>
                          <a:spcPts val="600"/>
                        </a:spcBef>
                        <a:buFont typeface="Arial" panose="020B0604020202020204" pitchFamily="34" charset="0"/>
                        <a:buChar char="•"/>
                      </a:pPr>
                      <a:r>
                        <a:rPr lang="de-DE" sz="1000" b="0" kern="1200" dirty="0">
                          <a:solidFill>
                            <a:schemeClr val="tx1"/>
                          </a:solidFill>
                          <a:effectLst/>
                          <a:latin typeface="Brandon Grotesque Regular" panose="020B0503020203060202" pitchFamily="34" charset="0"/>
                          <a:ea typeface="+mn-ea"/>
                          <a:cs typeface="Lucida Sans Unicode" panose="020B0602030504020204" pitchFamily="34" charset="0"/>
                        </a:rPr>
                        <a:t>You </a:t>
                      </a:r>
                      <a:r>
                        <a:rPr lang="de-DE" sz="1000" b="0" kern="1200" dirty="0" err="1">
                          <a:solidFill>
                            <a:schemeClr val="tx1"/>
                          </a:solidFill>
                          <a:effectLst/>
                          <a:latin typeface="Brandon Grotesque Regular" panose="020B0503020203060202" pitchFamily="34" charset="0"/>
                          <a:ea typeface="+mn-ea"/>
                          <a:cs typeface="Lucida Sans Unicode" panose="020B0602030504020204" pitchFamily="34" charset="0"/>
                        </a:rPr>
                        <a:t>can</a:t>
                      </a:r>
                      <a:r>
                        <a:rPr lang="de-DE" sz="1000" b="0" kern="1200" dirty="0">
                          <a:solidFill>
                            <a:schemeClr val="tx1"/>
                          </a:solidFill>
                          <a:effectLst/>
                          <a:latin typeface="Brandon Grotesque Regular" panose="020B0503020203060202" pitchFamily="34" charset="0"/>
                          <a:ea typeface="+mn-ea"/>
                          <a:cs typeface="Lucida Sans Unicode" panose="020B0602030504020204" pitchFamily="34" charset="0"/>
                        </a:rPr>
                        <a:t> find a </a:t>
                      </a:r>
                      <a:r>
                        <a:rPr lang="de-DE" sz="1000" b="0" kern="1200" dirty="0" err="1">
                          <a:solidFill>
                            <a:srgbClr val="005392"/>
                          </a:solidFill>
                          <a:effectLst/>
                          <a:latin typeface="Brandon Grotesque Regular" panose="020B0503020203060202" pitchFamily="34" charset="0"/>
                          <a:ea typeface="+mn-ea"/>
                          <a:cs typeface="Lucida Sans Unicode" panose="020B0602030504020204" pitchFamily="34" charset="0"/>
                          <a:hlinkClick r:id="rId3">
                            <a:extLst>
                              <a:ext uri="{A12FA001-AC4F-418D-AE19-62706E023703}">
                                <ahyp:hlinkClr xmlns:ahyp="http://schemas.microsoft.com/office/drawing/2018/hyperlinkcolor" val="tx"/>
                              </a:ext>
                            </a:extLst>
                          </a:hlinkClick>
                        </a:rPr>
                        <a:t>template</a:t>
                      </a:r>
                      <a:r>
                        <a:rPr lang="de-DE" sz="1000" b="0" kern="1200" dirty="0">
                          <a:solidFill>
                            <a:srgbClr val="005392"/>
                          </a:solidFill>
                          <a:effectLst/>
                          <a:latin typeface="Brandon Grotesque Regular" panose="020B0503020203060202" pitchFamily="34" charset="0"/>
                          <a:ea typeface="+mn-ea"/>
                          <a:cs typeface="Lucida Sans Unicode" panose="020B0602030504020204" pitchFamily="34" charset="0"/>
                          <a:hlinkClick r:id="rId3">
                            <a:extLst>
                              <a:ext uri="{A12FA001-AC4F-418D-AE19-62706E023703}">
                                <ahyp:hlinkClr xmlns:ahyp="http://schemas.microsoft.com/office/drawing/2018/hyperlinkcolor" val="tx"/>
                              </a:ext>
                            </a:extLst>
                          </a:hlinkClick>
                        </a:rPr>
                        <a:t> for a Letter of Consent on our website </a:t>
                      </a:r>
                      <a:endParaRPr lang="de-DE" sz="1000" b="0" kern="1200" dirty="0">
                        <a:solidFill>
                          <a:srgbClr val="005392"/>
                        </a:solidFill>
                        <a:effectLst/>
                        <a:latin typeface="Brandon Grotesque Regular" panose="020B0503020203060202" pitchFamily="34" charset="0"/>
                        <a:ea typeface="+mn-ea"/>
                        <a:cs typeface="Lucida Sans Unicode" panose="020B0602030504020204" pitchFamily="34" charset="0"/>
                      </a:endParaRPr>
                    </a:p>
                    <a:p>
                      <a:pPr marL="171450" lvl="0" indent="-171450" algn="l" defTabSz="548640" rtl="0" eaLnBrk="1" latinLnBrk="0" hangingPunct="1">
                        <a:spcBef>
                          <a:spcPts val="600"/>
                        </a:spcBef>
                        <a:buFont typeface="Arial" panose="020B0604020202020204" pitchFamily="34" charset="0"/>
                        <a:buChar char="•"/>
                      </a:pPr>
                      <a:r>
                        <a:rPr lang="en-US" sz="1000" b="0" kern="1200" dirty="0">
                          <a:solidFill>
                            <a:schemeClr val="tx1"/>
                          </a:solidFill>
                          <a:effectLst/>
                          <a:latin typeface="Brandon Grotesque Regular" panose="020B0503020203060202" pitchFamily="34" charset="0"/>
                          <a:ea typeface="+mn-ea"/>
                          <a:cs typeface="Lucida Sans Unicode" panose="020B0602030504020204" pitchFamily="34" charset="0"/>
                        </a:rPr>
                        <a:t>Letter of confirmation from the school about the admission of your child and the duration of the stay or course</a:t>
                      </a:r>
                    </a:p>
                    <a:p>
                      <a:pPr marL="171450" lvl="0" indent="-171450" algn="l" defTabSz="548640" rtl="0" eaLnBrk="1" latinLnBrk="0" hangingPunct="1">
                        <a:spcBef>
                          <a:spcPts val="600"/>
                        </a:spcBef>
                        <a:buFont typeface="Arial" panose="020B0604020202020204" pitchFamily="34" charset="0"/>
                        <a:buChar char="•"/>
                      </a:pPr>
                      <a:r>
                        <a:rPr lang="en-US" sz="1000" b="0" kern="1200" dirty="0">
                          <a:solidFill>
                            <a:schemeClr val="tx1"/>
                          </a:solidFill>
                          <a:effectLst/>
                          <a:latin typeface="Brandon Grotesque Regular" panose="020B0503020203060202" pitchFamily="34" charset="0"/>
                          <a:ea typeface="+mn-ea"/>
                          <a:cs typeface="Lucida Sans Unicode" panose="020B0602030504020204" pitchFamily="34" charset="0"/>
                        </a:rPr>
                        <a:t>No costs</a:t>
                      </a:r>
                      <a:br>
                        <a:rPr lang="en-US" sz="1000" b="0" kern="1200" dirty="0">
                          <a:solidFill>
                            <a:schemeClr val="tx1"/>
                          </a:solidFill>
                          <a:effectLst/>
                          <a:latin typeface="Brandon Grotesque Regular" panose="020B0503020203060202" pitchFamily="34" charset="0"/>
                          <a:ea typeface="+mn-ea"/>
                          <a:cs typeface="Lucida Sans Unicode" panose="020B0602030504020204" pitchFamily="34" charset="0"/>
                        </a:rPr>
                      </a:br>
                      <a:endParaRPr lang="en-US" sz="1000" b="0" kern="1200" dirty="0">
                        <a:solidFill>
                          <a:schemeClr val="tx1"/>
                        </a:solidFill>
                        <a:effectLst/>
                        <a:latin typeface="Brandon Grotesque Regular" panose="020B0503020203060202" pitchFamily="34" charset="0"/>
                        <a:ea typeface="+mn-ea"/>
                        <a:cs typeface="Lucida Sans Unicode" panose="020B060203050402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939906677"/>
                  </a:ext>
                </a:extLst>
              </a:tr>
            </a:tbl>
          </a:graphicData>
        </a:graphic>
      </p:graphicFrame>
      <p:sp>
        <p:nvSpPr>
          <p:cNvPr id="5" name="Textfeld 4">
            <a:extLst>
              <a:ext uri="{FF2B5EF4-FFF2-40B4-BE49-F238E27FC236}">
                <a16:creationId xmlns:a16="http://schemas.microsoft.com/office/drawing/2014/main" id="{B8468E00-2761-4E2A-BB17-A2D116AF40BB}"/>
              </a:ext>
            </a:extLst>
          </p:cNvPr>
          <p:cNvSpPr txBox="1"/>
          <p:nvPr/>
        </p:nvSpPr>
        <p:spPr>
          <a:xfrm>
            <a:off x="145115" y="4141323"/>
            <a:ext cx="4308678" cy="2430794"/>
          </a:xfrm>
          <a:prstGeom prst="rect">
            <a:avLst/>
          </a:prstGeom>
          <a:noFill/>
        </p:spPr>
        <p:txBody>
          <a:bodyPr wrap="square" rtlCol="0">
            <a:spAutoFit/>
          </a:bodyPr>
          <a:lstStyle/>
          <a:p>
            <a:pPr lvl="0">
              <a:spcBef>
                <a:spcPts val="600"/>
              </a:spcBef>
            </a:pPr>
            <a:r>
              <a:rPr lang="de-DE" sz="1000" b="1" dirty="0">
                <a:solidFill>
                  <a:srgbClr val="262C62"/>
                </a:solidFill>
                <a:effectLst/>
                <a:latin typeface="Brandon Grotesque Regular" panose="020B0503020203060202" pitchFamily="34" charset="0"/>
                <a:ea typeface="Calibri" panose="020F0502020204030204" pitchFamily="34" charset="0"/>
                <a:cs typeface="Lucida Sans Unicode" panose="020B0602030504020204" pitchFamily="34" charset="0"/>
              </a:rPr>
              <a:t>Further details:</a:t>
            </a:r>
          </a:p>
          <a:p>
            <a:pPr marL="171450" lvl="0" indent="-171450">
              <a:spcBef>
                <a:spcPts val="300"/>
              </a:spcBef>
              <a:buFont typeface="Courier New" panose="02070309020205020404" pitchFamily="49" charset="0"/>
              <a:buChar char="o"/>
            </a:pPr>
            <a:r>
              <a:rPr lang="en-US" sz="1000" dirty="0">
                <a:solidFill>
                  <a:srgbClr val="000000"/>
                </a:solidFill>
                <a:effectLst/>
                <a:latin typeface="Brandon Grotesque Regular" panose="020B0503020203060202" pitchFamily="34" charset="0"/>
                <a:ea typeface="Calibri" panose="020F0502020204030204" pitchFamily="34" charset="0"/>
                <a:cs typeface="Lucida Sans Unicode" panose="020B0602030504020204" pitchFamily="34" charset="0"/>
              </a:rPr>
              <a:t>The intention must be evident that the student will leave the UK again after six months, e.g., by a booked return flight dated at the end of the stay.</a:t>
            </a:r>
          </a:p>
          <a:p>
            <a:pPr marL="171450" lvl="0" indent="-171450">
              <a:spcBef>
                <a:spcPts val="600"/>
              </a:spcBef>
              <a:buFont typeface="Courier New" panose="02070309020205020404" pitchFamily="49" charset="0"/>
              <a:buChar char="o"/>
            </a:pPr>
            <a:r>
              <a:rPr lang="en-US" sz="1000" dirty="0">
                <a:solidFill>
                  <a:srgbClr val="000000"/>
                </a:solidFill>
                <a:effectLst/>
                <a:latin typeface="Brandon Grotesque Regular" panose="020B0503020203060202" pitchFamily="34" charset="0"/>
                <a:ea typeface="Calibri" panose="020F0502020204030204" pitchFamily="34" charset="0"/>
                <a:cs typeface="Lucida Sans Unicode" panose="020B0602030504020204" pitchFamily="34" charset="0"/>
              </a:rPr>
              <a:t>It is possible to leave and re-enter the country during holidays and weekends. However, the periods outside the country cannot be added to extend the total period of six months. The original start of the stay always applies, six months from then.</a:t>
            </a:r>
          </a:p>
          <a:p>
            <a:pPr marL="171450" lvl="0" indent="-171450">
              <a:spcBef>
                <a:spcPts val="600"/>
              </a:spcBef>
              <a:buFont typeface="Courier New" panose="02070309020205020404" pitchFamily="49" charset="0"/>
              <a:buChar char="o"/>
            </a:pPr>
            <a:r>
              <a:rPr lang="en-US" sz="1000" dirty="0">
                <a:solidFill>
                  <a:srgbClr val="000000"/>
                </a:solidFill>
                <a:effectLst/>
                <a:latin typeface="Brandon Grotesque Regular" panose="020B0503020203060202" pitchFamily="34" charset="0"/>
                <a:ea typeface="Calibri" panose="020F0502020204030204" pitchFamily="34" charset="0"/>
                <a:cs typeface="Lucida Sans Unicode" panose="020B0602030504020204" pitchFamily="34" charset="0"/>
              </a:rPr>
              <a:t>Students who have entered the country for one term without a visa and subsequently wish to extend their stay must apply for a visa at home during the holidays</a:t>
            </a:r>
            <a:r>
              <a:rPr lang="de-DE" sz="1000" dirty="0">
                <a:solidFill>
                  <a:srgbClr val="000000"/>
                </a:solidFill>
                <a:latin typeface="Brandon Grotesque Regular" panose="020B0503020203060202" pitchFamily="34" charset="0"/>
                <a:cs typeface="Lucida Sans Unicode" panose="020B0602030504020204" pitchFamily="34" charset="0"/>
              </a:rPr>
              <a:t>.</a:t>
            </a:r>
          </a:p>
          <a:p>
            <a:pPr>
              <a:spcBef>
                <a:spcPts val="600"/>
              </a:spcBef>
            </a:pPr>
            <a:endParaRPr lang="de-DE" sz="800" b="1" dirty="0">
              <a:solidFill>
                <a:srgbClr val="000000"/>
              </a:solidFill>
              <a:latin typeface="Brandon Grotesque Regular" panose="020B0503020203060202" pitchFamily="34" charset="0"/>
              <a:ea typeface="Calibri" panose="020F0502020204030204" pitchFamily="34" charset="0"/>
              <a:cs typeface="Lucida Sans Unicode" panose="020B0602030504020204" pitchFamily="34" charset="0"/>
            </a:endParaRPr>
          </a:p>
          <a:p>
            <a:r>
              <a:rPr lang="de-DE" sz="1000" b="1" dirty="0">
                <a:solidFill>
                  <a:srgbClr val="262C62"/>
                </a:solidFill>
                <a:latin typeface="Brandon Grotesque Regular" panose="020B0503020203060202" pitchFamily="34" charset="0"/>
                <a:cs typeface="Lucida Sans Unicode" panose="020B0602030504020204" pitchFamily="34" charset="0"/>
              </a:rPr>
              <a:t>For </a:t>
            </a:r>
            <a:r>
              <a:rPr lang="de-DE" sz="1000" b="1" dirty="0" err="1">
                <a:solidFill>
                  <a:srgbClr val="262C62"/>
                </a:solidFill>
                <a:latin typeface="Brandon Grotesque Regular" panose="020B0503020203060202" pitchFamily="34" charset="0"/>
                <a:cs typeface="Lucida Sans Unicode" panose="020B0602030504020204" pitchFamily="34" charset="0"/>
              </a:rPr>
              <a:t>further</a:t>
            </a:r>
            <a:r>
              <a:rPr lang="de-DE" sz="1000" b="1" dirty="0">
                <a:solidFill>
                  <a:srgbClr val="262C62"/>
                </a:solidFill>
                <a:latin typeface="Brandon Grotesque Regular" panose="020B0503020203060202" pitchFamily="34" charset="0"/>
                <a:cs typeface="Lucida Sans Unicode" panose="020B0602030504020204" pitchFamily="34" charset="0"/>
              </a:rPr>
              <a:t> information:</a:t>
            </a:r>
          </a:p>
          <a:p>
            <a:pPr marL="182563" indent="-182563">
              <a:lnSpc>
                <a:spcPts val="1200"/>
              </a:lnSpc>
              <a:spcBef>
                <a:spcPts val="600"/>
              </a:spcBef>
              <a:tabLst>
                <a:tab pos="182563" algn="l"/>
              </a:tabLst>
            </a:pPr>
            <a:r>
              <a:rPr lang="de-DE" dirty="0">
                <a:latin typeface="Brandon Grotesque Regular" panose="020B0503020203060202" pitchFamily="34" charset="0"/>
              </a:rPr>
              <a:t>	</a:t>
            </a:r>
            <a:r>
              <a:rPr lang="en-US" sz="1000" dirty="0">
                <a:solidFill>
                  <a:schemeClr val="tx2"/>
                </a:solidFill>
                <a:latin typeface="Brandon Grotesque Regular" panose="020B0503020203060202" pitchFamily="34" charset="0"/>
                <a:hlinkClick r:id="rId4">
                  <a:extLst>
                    <a:ext uri="{A12FA001-AC4F-418D-AE19-62706E023703}">
                      <ahyp:hlinkClr xmlns:ahyp="http://schemas.microsoft.com/office/drawing/2018/hyperlinkcolor" val="tx"/>
                    </a:ext>
                  </a:extLst>
                </a:hlinkClick>
              </a:rPr>
              <a:t>New immigration system: what you   need to know - GOV.UK (www.gov.uk)</a:t>
            </a:r>
            <a:endParaRPr lang="de-DE" sz="1000" dirty="0">
              <a:solidFill>
                <a:schemeClr val="tx2"/>
              </a:solidFill>
              <a:latin typeface="Brandon Grotesque Regular" panose="020B0503020203060202" pitchFamily="34" charset="0"/>
            </a:endParaRPr>
          </a:p>
        </p:txBody>
      </p:sp>
      <p:graphicFrame>
        <p:nvGraphicFramePr>
          <p:cNvPr id="23" name="Tabelle 22">
            <a:extLst>
              <a:ext uri="{FF2B5EF4-FFF2-40B4-BE49-F238E27FC236}">
                <a16:creationId xmlns:a16="http://schemas.microsoft.com/office/drawing/2014/main" id="{B4DA9C61-230F-4127-9CC0-56E9A858AE12}"/>
              </a:ext>
            </a:extLst>
          </p:cNvPr>
          <p:cNvGraphicFramePr>
            <a:graphicFrameLocks noGrp="1"/>
          </p:cNvGraphicFramePr>
          <p:nvPr>
            <p:extLst>
              <p:ext uri="{D42A27DB-BD31-4B8C-83A1-F6EECF244321}">
                <p14:modId xmlns:p14="http://schemas.microsoft.com/office/powerpoint/2010/main" val="2985744302"/>
              </p:ext>
            </p:extLst>
          </p:nvPr>
        </p:nvGraphicFramePr>
        <p:xfrm>
          <a:off x="4699879" y="973782"/>
          <a:ext cx="4329355" cy="3046072"/>
        </p:xfrm>
        <a:graphic>
          <a:graphicData uri="http://schemas.openxmlformats.org/drawingml/2006/table">
            <a:tbl>
              <a:tblPr/>
              <a:tblGrid>
                <a:gridCol w="4329355">
                  <a:extLst>
                    <a:ext uri="{9D8B030D-6E8A-4147-A177-3AD203B41FA5}">
                      <a16:colId xmlns:a16="http://schemas.microsoft.com/office/drawing/2014/main" val="2278890637"/>
                    </a:ext>
                  </a:extLst>
                </a:gridCol>
              </a:tblGrid>
              <a:tr h="3046072">
                <a:tc>
                  <a:txBody>
                    <a:bodyPr/>
                    <a:lstStyle/>
                    <a:p>
                      <a:pPr marL="0" lvl="0" indent="0" algn="l" defTabSz="548640" rtl="0" eaLnBrk="1" latinLnBrk="0" hangingPunct="1">
                        <a:spcBef>
                          <a:spcPts val="0"/>
                        </a:spcBef>
                        <a:spcAft>
                          <a:spcPts val="600"/>
                        </a:spcAft>
                        <a:buFont typeface="Arial" panose="020B0604020202020204" pitchFamily="34" charset="0"/>
                        <a:buNone/>
                      </a:pPr>
                      <a:r>
                        <a:rPr lang="en-US" sz="1000" b="1" kern="1200" dirty="0">
                          <a:solidFill>
                            <a:schemeClr val="tx1"/>
                          </a:solidFill>
                          <a:effectLst/>
                          <a:latin typeface="Brandon Grotesque Regular" panose="020B0503020203060202" pitchFamily="34" charset="0"/>
                          <a:ea typeface="+mn-ea"/>
                          <a:cs typeface="Lucida Sans Unicode" panose="020B0602030504020204" pitchFamily="34" charset="0"/>
                        </a:rPr>
                        <a:t>MAIN POINTS:</a:t>
                      </a:r>
                    </a:p>
                    <a:p>
                      <a:pPr marL="171450" lvl="0" indent="-171450" algn="l" defTabSz="548640" rtl="0" eaLnBrk="1" latinLnBrk="0" hangingPunct="1">
                        <a:spcBef>
                          <a:spcPts val="0"/>
                        </a:spcBef>
                        <a:buFont typeface="Arial" panose="020B0604020202020204" pitchFamily="34" charset="0"/>
                        <a:buChar char="•"/>
                      </a:pPr>
                      <a:r>
                        <a:rPr lang="en-US" sz="1000" b="1" kern="1200" dirty="0">
                          <a:solidFill>
                            <a:srgbClr val="262C62"/>
                          </a:solidFill>
                          <a:effectLst/>
                          <a:latin typeface="Brandon Grotesque Regular" panose="020B0503020203060202" pitchFamily="34" charset="0"/>
                          <a:ea typeface="+mn-ea"/>
                          <a:cs typeface="Lucida Sans Unicode" panose="020B0602030504020204" pitchFamily="34" charset="0"/>
                        </a:rPr>
                        <a:t>Visa required</a:t>
                      </a:r>
                      <a:endParaRPr lang="en-US" sz="1000" b="0" kern="1200" dirty="0">
                        <a:solidFill>
                          <a:srgbClr val="262C62"/>
                        </a:solidFill>
                        <a:effectLst/>
                        <a:latin typeface="Brandon Grotesque Regular" panose="020B0503020203060202" pitchFamily="34" charset="0"/>
                        <a:ea typeface="+mn-ea"/>
                        <a:cs typeface="Lucida Sans Unicode" panose="020B0602030504020204" pitchFamily="34" charset="0"/>
                      </a:endParaRPr>
                    </a:p>
                    <a:p>
                      <a:pPr marL="171450" marR="0" lvl="0" indent="-171450" algn="l" defTabSz="54864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de-DE" sz="1000" b="0" kern="1200" dirty="0">
                          <a:solidFill>
                            <a:schemeClr val="tx1"/>
                          </a:solidFill>
                          <a:effectLst/>
                          <a:latin typeface="Brandon Grotesque Regular" panose="020B0503020203060202" pitchFamily="34" charset="0"/>
                          <a:ea typeface="+mn-ea"/>
                          <a:cs typeface="Lucida Sans Unicode" panose="020B0602030504020204" pitchFamily="34" charset="0"/>
                        </a:rPr>
                        <a:t>„</a:t>
                      </a:r>
                      <a:r>
                        <a:rPr lang="de-DE" sz="1000" b="1" kern="1200" dirty="0">
                          <a:solidFill>
                            <a:srgbClr val="262C62"/>
                          </a:solidFill>
                          <a:effectLst/>
                          <a:latin typeface="Brandon Grotesque Regular" panose="020B0503020203060202" pitchFamily="34" charset="0"/>
                          <a:ea typeface="+mn-ea"/>
                          <a:cs typeface="Lucida Sans Unicode" panose="020B0602030504020204" pitchFamily="34" charset="0"/>
                        </a:rPr>
                        <a:t>Child Student Visa</a:t>
                      </a:r>
                      <a:r>
                        <a:rPr lang="de-DE" sz="1000" b="0" kern="1200" dirty="0">
                          <a:solidFill>
                            <a:schemeClr val="tx1"/>
                          </a:solidFill>
                          <a:effectLst/>
                          <a:latin typeface="Brandon Grotesque Regular" panose="020B0503020203060202" pitchFamily="34" charset="0"/>
                          <a:ea typeface="+mn-ea"/>
                          <a:cs typeface="Lucida Sans Unicode" panose="020B0602030504020204" pitchFamily="34" charset="0"/>
                        </a:rPr>
                        <a:t>“ for </a:t>
                      </a:r>
                      <a:r>
                        <a:rPr lang="de-DE" sz="1000" b="0" kern="1200" dirty="0" err="1">
                          <a:solidFill>
                            <a:schemeClr val="tx1"/>
                          </a:solidFill>
                          <a:effectLst/>
                          <a:latin typeface="Brandon Grotesque Regular" panose="020B0503020203060202" pitchFamily="34" charset="0"/>
                          <a:ea typeface="+mn-ea"/>
                          <a:cs typeface="Lucida Sans Unicode" panose="020B0602030504020204" pitchFamily="34" charset="0"/>
                        </a:rPr>
                        <a:t>students</a:t>
                      </a:r>
                      <a:r>
                        <a:rPr lang="de-DE" sz="1000" b="0" kern="1200" dirty="0">
                          <a:solidFill>
                            <a:schemeClr val="tx1"/>
                          </a:solidFill>
                          <a:effectLst/>
                          <a:latin typeface="Brandon Grotesque Regular" panose="020B0503020203060202" pitchFamily="34" charset="0"/>
                          <a:ea typeface="+mn-ea"/>
                          <a:cs typeface="Lucida Sans Unicode" panose="020B0602030504020204" pitchFamily="34" charset="0"/>
                        </a:rPr>
                        <a:t> </a:t>
                      </a:r>
                      <a:r>
                        <a:rPr lang="en-US" sz="1000" b="0" kern="1200" dirty="0">
                          <a:solidFill>
                            <a:schemeClr val="tx1"/>
                          </a:solidFill>
                          <a:effectLst/>
                          <a:latin typeface="Brandon Grotesque Regular" panose="020B0503020203060202" pitchFamily="34" charset="0"/>
                          <a:ea typeface="+mn-ea"/>
                          <a:cs typeface="Lucida Sans Unicode" panose="020B0602030504020204" pitchFamily="34" charset="0"/>
                        </a:rPr>
                        <a:t>under 18 years at the time of application</a:t>
                      </a:r>
                    </a:p>
                    <a:p>
                      <a:pPr marL="171450" marR="0" lvl="0" indent="-171450" algn="l" defTabSz="54864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000" b="0" kern="1200" dirty="0">
                          <a:solidFill>
                            <a:schemeClr val="tx1"/>
                          </a:solidFill>
                          <a:effectLst/>
                          <a:latin typeface="Brandon Grotesque Regular" panose="020B0503020203060202" pitchFamily="34" charset="0"/>
                          <a:ea typeface="+mn-ea"/>
                          <a:cs typeface="Lucida Sans Unicode" panose="020B0602030504020204" pitchFamily="34" charset="0"/>
                        </a:rPr>
                        <a:t>“</a:t>
                      </a:r>
                      <a:r>
                        <a:rPr lang="en-US" sz="1000" b="1" kern="1200" dirty="0">
                          <a:solidFill>
                            <a:srgbClr val="262C62"/>
                          </a:solidFill>
                          <a:effectLst/>
                          <a:latin typeface="Brandon Grotesque Regular" panose="020B0503020203060202" pitchFamily="34" charset="0"/>
                          <a:ea typeface="+mn-ea"/>
                          <a:cs typeface="Lucida Sans Unicode" panose="020B0602030504020204" pitchFamily="34" charset="0"/>
                        </a:rPr>
                        <a:t>Student Visa</a:t>
                      </a:r>
                      <a:r>
                        <a:rPr lang="en-US" sz="1000" b="0" kern="1200" dirty="0">
                          <a:solidFill>
                            <a:schemeClr val="tx1"/>
                          </a:solidFill>
                          <a:effectLst/>
                          <a:latin typeface="Brandon Grotesque Regular" panose="020B0503020203060202" pitchFamily="34" charset="0"/>
                          <a:ea typeface="+mn-ea"/>
                          <a:cs typeface="Lucida Sans Unicode" panose="020B0602030504020204" pitchFamily="34" charset="0"/>
                        </a:rPr>
                        <a:t>” for students 18 years old or older at the time of application</a:t>
                      </a:r>
                    </a:p>
                    <a:p>
                      <a:pPr marL="171450" marR="0" lvl="0" indent="-171450" algn="l" defTabSz="54864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000" b="0" kern="1200" dirty="0">
                          <a:solidFill>
                            <a:schemeClr val="tx1"/>
                          </a:solidFill>
                          <a:effectLst/>
                          <a:latin typeface="Brandon Grotesque Regular" panose="020B0503020203060202" pitchFamily="34" charset="0"/>
                          <a:ea typeface="+mn-ea"/>
                          <a:cs typeface="Lucida Sans Unicode" panose="020B0602030504020204" pitchFamily="34" charset="0"/>
                        </a:rPr>
                        <a:t>Duration of stay from six months up to six years</a:t>
                      </a:r>
                    </a:p>
                    <a:p>
                      <a:pPr marL="171450" marR="0" lvl="0" indent="-171450" algn="l" defTabSz="54864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000" b="0" i="1" kern="1200" dirty="0">
                          <a:solidFill>
                            <a:schemeClr val="tx1"/>
                          </a:solidFill>
                          <a:effectLst/>
                          <a:latin typeface="Brandon Grotesque Regular" panose="020B0503020203060202" pitchFamily="34" charset="0"/>
                          <a:ea typeface="+mn-ea"/>
                          <a:cs typeface="Lucida Sans Unicode" panose="020B0602030504020204" pitchFamily="34" charset="0"/>
                        </a:rPr>
                        <a:t>Letter of Consent</a:t>
                      </a:r>
                      <a:r>
                        <a:rPr lang="en-US" sz="1000" b="0" kern="1200" dirty="0">
                          <a:solidFill>
                            <a:schemeClr val="tx1"/>
                          </a:solidFill>
                          <a:effectLst/>
                          <a:latin typeface="Brandon Grotesque Regular" panose="020B0503020203060202" pitchFamily="34" charset="0"/>
                          <a:ea typeface="+mn-ea"/>
                          <a:cs typeface="Lucida Sans Unicode" panose="020B0602030504020204" pitchFamily="34" charset="0"/>
                        </a:rPr>
                        <a:t> of both parents</a:t>
                      </a:r>
                    </a:p>
                    <a:p>
                      <a:pPr marL="171450" lvl="0" indent="-171450" algn="l" defTabSz="548640" rtl="0" eaLnBrk="1" latinLnBrk="0" hangingPunct="1">
                        <a:spcBef>
                          <a:spcPts val="600"/>
                        </a:spcBef>
                        <a:buFont typeface="Arial" panose="020B0604020202020204" pitchFamily="34" charset="0"/>
                        <a:buChar char="•"/>
                      </a:pPr>
                      <a:r>
                        <a:rPr lang="en-US" sz="1000" b="0" kern="1200" dirty="0">
                          <a:solidFill>
                            <a:schemeClr val="tx1"/>
                          </a:solidFill>
                          <a:effectLst/>
                          <a:latin typeface="Brandon Grotesque Regular" panose="020B0503020203060202" pitchFamily="34" charset="0"/>
                          <a:ea typeface="+mn-ea"/>
                          <a:cs typeface="Lucida Sans Unicode" panose="020B0602030504020204" pitchFamily="34" charset="0"/>
                        </a:rPr>
                        <a:t>CAS-letter issued by the school (C</a:t>
                      </a:r>
                      <a:r>
                        <a:rPr lang="en-US" sz="1000" b="0" i="1" kern="1200" dirty="0">
                          <a:solidFill>
                            <a:schemeClr val="tx1"/>
                          </a:solidFill>
                          <a:effectLst/>
                          <a:latin typeface="Brandon Grotesque Regular" panose="020B0503020203060202" pitchFamily="34" charset="0"/>
                          <a:ea typeface="+mn-ea"/>
                          <a:cs typeface="Lucida Sans Unicode" panose="020B0602030504020204" pitchFamily="34" charset="0"/>
                        </a:rPr>
                        <a:t>onfirmation of Acceptance</a:t>
                      </a:r>
                      <a:r>
                        <a:rPr lang="en-US" sz="1000" b="0" kern="1200" dirty="0">
                          <a:solidFill>
                            <a:schemeClr val="tx1"/>
                          </a:solidFill>
                          <a:effectLst/>
                          <a:latin typeface="Brandon Grotesque Regular" panose="020B0503020203060202" pitchFamily="34" charset="0"/>
                          <a:ea typeface="+mn-ea"/>
                          <a:cs typeface="Lucida Sans Unicode" panose="020B0602030504020204" pitchFamily="34" charset="0"/>
                        </a:rPr>
                        <a:t> </a:t>
                      </a:r>
                      <a:r>
                        <a:rPr lang="en-US" sz="1000" b="0" i="1" kern="1200" dirty="0">
                          <a:solidFill>
                            <a:schemeClr val="tx1"/>
                          </a:solidFill>
                          <a:effectLst/>
                          <a:latin typeface="Brandon Grotesque Regular" panose="020B0503020203060202" pitchFamily="34" charset="0"/>
                          <a:ea typeface="+mn-ea"/>
                          <a:cs typeface="Lucida Sans Unicode" panose="020B0602030504020204" pitchFamily="34" charset="0"/>
                        </a:rPr>
                        <a:t>from School</a:t>
                      </a:r>
                      <a:r>
                        <a:rPr lang="en-US" sz="1000" b="0" kern="1200" dirty="0">
                          <a:solidFill>
                            <a:schemeClr val="tx1"/>
                          </a:solidFill>
                          <a:effectLst/>
                          <a:latin typeface="Brandon Grotesque Regular" panose="020B0503020203060202" pitchFamily="34" charset="0"/>
                          <a:ea typeface="+mn-ea"/>
                          <a:cs typeface="Lucida Sans Unicode" panose="020B0602030504020204" pitchFamily="34" charset="0"/>
                        </a:rPr>
                        <a:t>)</a:t>
                      </a:r>
                    </a:p>
                    <a:p>
                      <a:pPr marL="171450" marR="0" lvl="0" indent="-171450" algn="l" defTabSz="54864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000" b="0" kern="1200" dirty="0">
                          <a:solidFill>
                            <a:schemeClr val="tx1"/>
                          </a:solidFill>
                          <a:effectLst/>
                          <a:latin typeface="Brandon Grotesque Regular" panose="020B0503020203060202" pitchFamily="34" charset="0"/>
                          <a:ea typeface="+mn-ea"/>
                          <a:cs typeface="Lucida Sans Unicode" panose="020B0602030504020204" pitchFamily="34" charset="0"/>
                        </a:rPr>
                        <a:t>Entry with passport valid for the duration of stay</a:t>
                      </a:r>
                      <a:r>
                        <a:rPr lang="de-DE" sz="1000" b="0" kern="1200" dirty="0">
                          <a:solidFill>
                            <a:schemeClr val="tx1"/>
                          </a:solidFill>
                          <a:effectLst/>
                          <a:latin typeface="Brandon Grotesque Regular" panose="020B0503020203060202" pitchFamily="34" charset="0"/>
                          <a:ea typeface="+mn-ea"/>
                          <a:cs typeface="Lucida Sans Unicode" panose="020B0602030504020204" pitchFamily="34" charset="0"/>
                        </a:rPr>
                        <a:t> </a:t>
                      </a:r>
                      <a:r>
                        <a:rPr lang="en-US" sz="1000" b="0" kern="1200" dirty="0">
                          <a:solidFill>
                            <a:schemeClr val="tx1"/>
                          </a:solidFill>
                          <a:effectLst/>
                          <a:latin typeface="Brandon Grotesque Regular" panose="020B0503020203060202" pitchFamily="34" charset="0"/>
                          <a:ea typeface="+mn-ea"/>
                          <a:cs typeface="Lucida Sans Unicode" panose="020B0602030504020204" pitchFamily="34" charset="0"/>
                        </a:rPr>
                        <a:t>(this should preferably be the same passport that was used for the visa application)</a:t>
                      </a:r>
                    </a:p>
                    <a:p>
                      <a:pPr marL="171450" lvl="0" indent="-171450" algn="l" defTabSz="548640" rtl="0" eaLnBrk="1" latinLnBrk="0" hangingPunct="1">
                        <a:spcBef>
                          <a:spcPts val="600"/>
                        </a:spcBef>
                        <a:buFont typeface="Arial" panose="020B0604020202020204" pitchFamily="34" charset="0"/>
                        <a:buChar char="•"/>
                      </a:pPr>
                      <a:r>
                        <a:rPr lang="en-US" sz="1000" b="0" kern="1200" dirty="0">
                          <a:solidFill>
                            <a:schemeClr val="tx1"/>
                          </a:solidFill>
                          <a:effectLst/>
                          <a:latin typeface="Brandon Grotesque Regular" panose="020B0503020203060202" pitchFamily="34" charset="0"/>
                          <a:ea typeface="+mn-ea"/>
                          <a:cs typeface="Lucida Sans Unicode" panose="020B0602030504020204" pitchFamily="34" charset="0"/>
                        </a:rPr>
                        <a:t>Costs: £490 visa fee and £776 annual Immigration Health Surcharge plus a £388 administration fee.</a:t>
                      </a:r>
                    </a:p>
                    <a:p>
                      <a:pPr marL="171450" lvl="0" indent="-171450" algn="l" defTabSz="548640" rtl="0" eaLnBrk="1" latinLnBrk="0" hangingPunct="1">
                        <a:spcBef>
                          <a:spcPts val="600"/>
                        </a:spcBef>
                        <a:buFont typeface="Arial" panose="020B0604020202020204" pitchFamily="34" charset="0"/>
                        <a:buChar char="•"/>
                      </a:pPr>
                      <a:r>
                        <a:rPr lang="de-DE" sz="1000" b="0" i="0" u="none" strike="noStrike" kern="1200" dirty="0" err="1">
                          <a:solidFill>
                            <a:srgbClr val="000000"/>
                          </a:solidFill>
                          <a:effectLst/>
                          <a:latin typeface="Brandon Grotesque Regular" panose="020B0503020203060202" pitchFamily="34" charset="0"/>
                          <a:ea typeface="+mn-ea"/>
                          <a:cs typeface="Lucida Sans Unicode" panose="020B0602030504020204" pitchFamily="34" charset="0"/>
                        </a:rPr>
                        <a:t>Evidence</a:t>
                      </a:r>
                      <a:r>
                        <a:rPr lang="de-DE" sz="1000" b="0" i="0" u="none" strike="noStrike" kern="1200" dirty="0">
                          <a:solidFill>
                            <a:srgbClr val="000000"/>
                          </a:solidFill>
                          <a:effectLst/>
                          <a:latin typeface="Brandon Grotesque Regular" panose="020B0503020203060202" pitchFamily="34" charset="0"/>
                          <a:ea typeface="+mn-ea"/>
                          <a:cs typeface="Lucida Sans Unicode" panose="020B0602030504020204" pitchFamily="34" charset="0"/>
                        </a:rPr>
                        <a:t> of </a:t>
                      </a:r>
                      <a:r>
                        <a:rPr lang="de-DE" sz="1000" b="0" i="0" u="none" strike="noStrike" kern="1200" dirty="0" err="1">
                          <a:solidFill>
                            <a:srgbClr val="000000"/>
                          </a:solidFill>
                          <a:effectLst/>
                          <a:latin typeface="Brandon Grotesque Regular" panose="020B0503020203060202" pitchFamily="34" charset="0"/>
                          <a:ea typeface="+mn-ea"/>
                          <a:cs typeface="Lucida Sans Unicode" panose="020B0602030504020204" pitchFamily="34" charset="0"/>
                        </a:rPr>
                        <a:t>finance</a:t>
                      </a:r>
                      <a:r>
                        <a:rPr lang="de-DE" sz="1000" b="0" i="0" u="none" strike="noStrike" kern="1200" dirty="0">
                          <a:solidFill>
                            <a:srgbClr val="000000"/>
                          </a:solidFill>
                          <a:effectLst/>
                          <a:latin typeface="Brandon Grotesque Regular" panose="020B0503020203060202" pitchFamily="34" charset="0"/>
                          <a:ea typeface="+mn-ea"/>
                          <a:cs typeface="Lucida Sans Unicode" panose="020B0602030504020204" pitchFamily="34" charset="0"/>
                        </a:rPr>
                        <a:t> </a:t>
                      </a:r>
                    </a:p>
                    <a:p>
                      <a:pPr marL="171450" lvl="0" indent="-171450" algn="l" defTabSz="548640" rtl="0" eaLnBrk="1" latinLnBrk="0" hangingPunct="1">
                        <a:spcBef>
                          <a:spcPts val="600"/>
                        </a:spcBef>
                        <a:buFont typeface="Arial" panose="020B0604020202020204" pitchFamily="34" charset="0"/>
                        <a:buChar char="•"/>
                      </a:pPr>
                      <a:r>
                        <a:rPr lang="en-US" sz="1000" b="0" i="0" u="none" strike="noStrike" kern="1200" dirty="0">
                          <a:solidFill>
                            <a:srgbClr val="000000"/>
                          </a:solidFill>
                          <a:effectLst/>
                          <a:latin typeface="Brandon Grotesque Regular" panose="020B0503020203060202" pitchFamily="34" charset="0"/>
                          <a:ea typeface="+mn-ea"/>
                          <a:cs typeface="Lucida Sans Unicode" panose="020B0602030504020204" pitchFamily="34" charset="0"/>
                        </a:rPr>
                        <a:t>Only for "Student Visa": Proof of sufficient English language skills (B2)</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939906677"/>
                  </a:ext>
                </a:extLst>
              </a:tr>
            </a:tbl>
          </a:graphicData>
        </a:graphic>
      </p:graphicFrame>
      <p:sp>
        <p:nvSpPr>
          <p:cNvPr id="24" name="Textfeld 23">
            <a:extLst>
              <a:ext uri="{FF2B5EF4-FFF2-40B4-BE49-F238E27FC236}">
                <a16:creationId xmlns:a16="http://schemas.microsoft.com/office/drawing/2014/main" id="{5F43E082-B076-4B8B-BE38-146ACD8D58B3}"/>
              </a:ext>
            </a:extLst>
          </p:cNvPr>
          <p:cNvSpPr txBox="1"/>
          <p:nvPr/>
        </p:nvSpPr>
        <p:spPr>
          <a:xfrm>
            <a:off x="4699879" y="4094767"/>
            <a:ext cx="4308678" cy="3139321"/>
          </a:xfrm>
          <a:prstGeom prst="rect">
            <a:avLst/>
          </a:prstGeom>
          <a:noFill/>
        </p:spPr>
        <p:txBody>
          <a:bodyPr wrap="square" rtlCol="0">
            <a:spAutoFit/>
          </a:bodyPr>
          <a:lstStyle/>
          <a:p>
            <a:pPr lvl="0">
              <a:spcBef>
                <a:spcPts val="600"/>
              </a:spcBef>
            </a:pPr>
            <a:r>
              <a:rPr lang="de-DE" sz="1000" b="1" dirty="0">
                <a:solidFill>
                  <a:srgbClr val="262C62"/>
                </a:solidFill>
                <a:effectLst/>
                <a:latin typeface="Brandon Grotesque Regular" panose="020B0503020203060202" pitchFamily="34" charset="0"/>
                <a:ea typeface="Calibri" panose="020F0502020204030204" pitchFamily="34" charset="0"/>
                <a:cs typeface="Lucida Sans Unicode" panose="020B0602030504020204" pitchFamily="34" charset="0"/>
              </a:rPr>
              <a:t>Further details:</a:t>
            </a:r>
          </a:p>
          <a:p>
            <a:pPr marL="171450" indent="-171450">
              <a:spcBef>
                <a:spcPts val="600"/>
              </a:spcBef>
              <a:buFont typeface="Courier New" panose="02070309020205020404" pitchFamily="49" charset="0"/>
              <a:buChar char="o"/>
            </a:pPr>
            <a:r>
              <a:rPr lang="en-US" sz="1000" dirty="0">
                <a:solidFill>
                  <a:srgbClr val="000000"/>
                </a:solidFill>
                <a:latin typeface="Brandon Grotesque Regular" panose="020B0503020203060202" pitchFamily="34" charset="0"/>
                <a:ea typeface="Calibri" panose="020F0502020204030204" pitchFamily="34" charset="0"/>
                <a:cs typeface="Lucida Sans Unicode" panose="020B0602030504020204" pitchFamily="34" charset="0"/>
              </a:rPr>
              <a:t>The first step in the application process is always the issuing of the CAS letter by the school. </a:t>
            </a:r>
          </a:p>
          <a:p>
            <a:pPr marL="171450" indent="-171450">
              <a:spcBef>
                <a:spcPts val="600"/>
              </a:spcBef>
              <a:buFont typeface="Courier New" panose="02070309020205020404" pitchFamily="49" charset="0"/>
              <a:buChar char="o"/>
            </a:pPr>
            <a:r>
              <a:rPr lang="en-US" sz="1000" dirty="0">
                <a:solidFill>
                  <a:srgbClr val="000000"/>
                </a:solidFill>
                <a:latin typeface="Brandon Grotesque Regular" panose="020B0503020203060202" pitchFamily="34" charset="0"/>
                <a:ea typeface="Calibri" panose="020F0502020204030204" pitchFamily="34" charset="0"/>
                <a:cs typeface="Lucida Sans Unicode" panose="020B0602030504020204" pitchFamily="34" charset="0"/>
              </a:rPr>
              <a:t>The visa can be applied for at the earliest six months before the start of the stay (online application is possible). The decision is usually made within three weeks.</a:t>
            </a:r>
          </a:p>
          <a:p>
            <a:pPr marL="171450" indent="-171450">
              <a:spcBef>
                <a:spcPts val="600"/>
              </a:spcBef>
              <a:buFont typeface="Courier New" panose="02070309020205020404" pitchFamily="49" charset="0"/>
              <a:buChar char="o"/>
            </a:pPr>
            <a:r>
              <a:rPr lang="en-US" sz="1000" dirty="0">
                <a:solidFill>
                  <a:srgbClr val="000000"/>
                </a:solidFill>
                <a:latin typeface="Brandon Grotesque Regular" panose="020B0503020203060202" pitchFamily="34" charset="0"/>
                <a:ea typeface="Calibri" panose="020F0502020204030204" pitchFamily="34" charset="0"/>
                <a:cs typeface="Lucida Sans Unicode" panose="020B0602030504020204" pitchFamily="34" charset="0"/>
              </a:rPr>
              <a:t>It is not possible to replace the Immigration Health Surcharge with proof of existing health insurance abroad.</a:t>
            </a:r>
          </a:p>
          <a:p>
            <a:pPr marL="171450" indent="-171450">
              <a:spcBef>
                <a:spcPts val="600"/>
              </a:spcBef>
              <a:buFont typeface="Courier New" panose="02070309020205020404" pitchFamily="49" charset="0"/>
              <a:buChar char="o"/>
            </a:pPr>
            <a:r>
              <a:rPr lang="en-US" sz="1000" dirty="0">
                <a:solidFill>
                  <a:srgbClr val="000000"/>
                </a:solidFill>
                <a:latin typeface="Brandon Grotesque Regular" panose="020B0503020203060202" pitchFamily="34" charset="0"/>
                <a:ea typeface="Calibri" panose="020F0502020204030204" pitchFamily="34" charset="0"/>
                <a:cs typeface="Lucida Sans Unicode" panose="020B0602030504020204" pitchFamily="34" charset="0"/>
              </a:rPr>
              <a:t>It is possible to enter the UK with a valid visa up to one month before the start of school.</a:t>
            </a:r>
          </a:p>
          <a:p>
            <a:pPr marL="171450" indent="-171450">
              <a:spcBef>
                <a:spcPts val="600"/>
              </a:spcBef>
              <a:buFont typeface="Courier New" panose="02070309020205020404" pitchFamily="49" charset="0"/>
              <a:buChar char="o"/>
            </a:pPr>
            <a:r>
              <a:rPr lang="en-US" sz="1000" dirty="0">
                <a:solidFill>
                  <a:srgbClr val="000000"/>
                </a:solidFill>
                <a:latin typeface="Brandon Grotesque Regular" panose="020B0503020203060202" pitchFamily="34" charset="0"/>
                <a:ea typeface="Calibri" panose="020F0502020204030204" pitchFamily="34" charset="0"/>
                <a:cs typeface="Lucida Sans Unicode" panose="020B0602030504020204" pitchFamily="34" charset="0"/>
              </a:rPr>
              <a:t>Students on a Foundation Course must always take the Student Route, regardless of age.</a:t>
            </a:r>
            <a:endParaRPr lang="de-DE" sz="200" b="1" dirty="0">
              <a:solidFill>
                <a:srgbClr val="1F4E79"/>
              </a:solidFill>
              <a:effectLst/>
              <a:latin typeface="Brandon Grotesque Regular" panose="020B0503020203060202" pitchFamily="34" charset="0"/>
              <a:ea typeface="Calibri" panose="020F0502020204030204" pitchFamily="34" charset="0"/>
              <a:cs typeface="Lucida Sans Unicode" panose="020B0602030504020204" pitchFamily="34" charset="0"/>
            </a:endParaRPr>
          </a:p>
          <a:p>
            <a:pPr>
              <a:spcBef>
                <a:spcPts val="600"/>
              </a:spcBef>
            </a:pPr>
            <a:r>
              <a:rPr lang="de-DE" sz="1000" b="1" dirty="0">
                <a:solidFill>
                  <a:srgbClr val="262C62"/>
                </a:solidFill>
                <a:latin typeface="Brandon Grotesque Regular" panose="020B0503020203060202" pitchFamily="34" charset="0"/>
                <a:cs typeface="Lucida Sans Unicode" panose="020B0602030504020204" pitchFamily="34" charset="0"/>
              </a:rPr>
              <a:t> For </a:t>
            </a:r>
            <a:r>
              <a:rPr lang="de-DE" sz="1000" b="1" dirty="0" err="1">
                <a:solidFill>
                  <a:srgbClr val="262C62"/>
                </a:solidFill>
                <a:latin typeface="Brandon Grotesque Regular" panose="020B0503020203060202" pitchFamily="34" charset="0"/>
                <a:cs typeface="Lucida Sans Unicode" panose="020B0602030504020204" pitchFamily="34" charset="0"/>
              </a:rPr>
              <a:t>further</a:t>
            </a:r>
            <a:r>
              <a:rPr lang="de-DE" sz="1000" b="1" dirty="0">
                <a:solidFill>
                  <a:srgbClr val="262C62"/>
                </a:solidFill>
                <a:latin typeface="Brandon Grotesque Regular" panose="020B0503020203060202" pitchFamily="34" charset="0"/>
                <a:cs typeface="Lucida Sans Unicode" panose="020B0602030504020204" pitchFamily="34" charset="0"/>
              </a:rPr>
              <a:t> information:</a:t>
            </a:r>
            <a:r>
              <a:rPr lang="de-DE" sz="1000" b="1" dirty="0">
                <a:solidFill>
                  <a:srgbClr val="1F4E79"/>
                </a:solidFill>
                <a:effectLst/>
                <a:latin typeface="Brandon Grotesque Regular" panose="020B0503020203060202" pitchFamily="34" charset="0"/>
                <a:ea typeface="Calibri" panose="020F0502020204030204" pitchFamily="34" charset="0"/>
                <a:cs typeface="Lucida Sans Unicode" panose="020B0602030504020204" pitchFamily="34" charset="0"/>
              </a:rPr>
              <a:t>	</a:t>
            </a:r>
            <a:r>
              <a:rPr lang="de-DE" sz="1000" b="0" i="0" dirty="0">
                <a:solidFill>
                  <a:schemeClr val="tx2"/>
                </a:solidFill>
                <a:effectLst/>
                <a:latin typeface="Brandon Grotesque Regular" panose="020B0503020203060202" pitchFamily="34" charset="0"/>
                <a:hlinkClick r:id="rId5">
                  <a:extLst>
                    <a:ext uri="{A12FA001-AC4F-418D-AE19-62706E023703}">
                      <ahyp:hlinkClr xmlns:ahyp="http://schemas.microsoft.com/office/drawing/2018/hyperlinkcolor" val="tx"/>
                    </a:ext>
                  </a:extLst>
                </a:hlinkClick>
              </a:rPr>
              <a:t>https://www.gov.uk/child-study-visa</a:t>
            </a:r>
            <a:br>
              <a:rPr lang="de-DE" sz="1000" dirty="0">
                <a:solidFill>
                  <a:schemeClr val="tx2"/>
                </a:solidFill>
                <a:latin typeface="Brandon Grotesque Regular" panose="020B0503020203060202" pitchFamily="34" charset="0"/>
              </a:rPr>
            </a:br>
            <a:r>
              <a:rPr lang="de-DE" sz="1000" dirty="0">
                <a:solidFill>
                  <a:schemeClr val="tx2"/>
                </a:solidFill>
                <a:latin typeface="Brandon Grotesque Regular" panose="020B0503020203060202" pitchFamily="34" charset="0"/>
              </a:rPr>
              <a:t>			</a:t>
            </a:r>
            <a:r>
              <a:rPr lang="de-DE" sz="1000" b="0" i="0" dirty="0">
                <a:solidFill>
                  <a:schemeClr val="tx2"/>
                </a:solidFill>
                <a:effectLst/>
                <a:latin typeface="Brandon Grotesque Regular" panose="020B0503020203060202" pitchFamily="34" charset="0"/>
                <a:hlinkClick r:id="rId6">
                  <a:extLst>
                    <a:ext uri="{A12FA001-AC4F-418D-AE19-62706E023703}">
                      <ahyp:hlinkClr xmlns:ahyp="http://schemas.microsoft.com/office/drawing/2018/hyperlinkcolor" val="tx"/>
                    </a:ext>
                  </a:extLst>
                </a:hlinkClick>
              </a:rPr>
              <a:t>https://www.gov.uk/student-visa</a:t>
            </a:r>
            <a:endParaRPr lang="de-DE" sz="1000" b="0" i="0" dirty="0">
              <a:solidFill>
                <a:schemeClr val="tx2"/>
              </a:solidFill>
              <a:effectLst/>
              <a:latin typeface="Brandon Grotesque Regular" panose="020B0503020203060202" pitchFamily="34" charset="0"/>
            </a:endParaRPr>
          </a:p>
          <a:p>
            <a:endParaRPr lang="de-DE" sz="1000" dirty="0">
              <a:solidFill>
                <a:srgbClr val="000000"/>
              </a:solidFill>
              <a:effectLst/>
              <a:latin typeface="Brandon Grotesque Regular" panose="020B0503020203060202" pitchFamily="34" charset="0"/>
              <a:ea typeface="Calibri" panose="020F0502020204030204" pitchFamily="34" charset="0"/>
              <a:cs typeface="Lucida Sans Unicode" panose="020B0602030504020204" pitchFamily="34" charset="0"/>
            </a:endParaRPr>
          </a:p>
          <a:p>
            <a:endParaRPr lang="de-DE" dirty="0">
              <a:latin typeface="Brandon Grotesque Regular" panose="020B0503020203060202" pitchFamily="34" charset="0"/>
            </a:endParaRPr>
          </a:p>
        </p:txBody>
      </p:sp>
      <p:sp>
        <p:nvSpPr>
          <p:cNvPr id="19" name="Textfeld 18">
            <a:extLst>
              <a:ext uri="{FF2B5EF4-FFF2-40B4-BE49-F238E27FC236}">
                <a16:creationId xmlns:a16="http://schemas.microsoft.com/office/drawing/2014/main" id="{F8360BE8-7649-4E65-9AA3-69DBD4D110D5}"/>
              </a:ext>
            </a:extLst>
          </p:cNvPr>
          <p:cNvSpPr txBox="1"/>
          <p:nvPr/>
        </p:nvSpPr>
        <p:spPr>
          <a:xfrm>
            <a:off x="130331" y="266928"/>
            <a:ext cx="4095364" cy="584775"/>
          </a:xfrm>
          <a:prstGeom prst="rect">
            <a:avLst/>
          </a:prstGeom>
          <a:noFill/>
        </p:spPr>
        <p:txBody>
          <a:bodyPr wrap="square" rtlCol="0">
            <a:spAutoFit/>
          </a:bodyPr>
          <a:lstStyle/>
          <a:p>
            <a:r>
              <a:rPr lang="de-DE" sz="1600" dirty="0">
                <a:solidFill>
                  <a:schemeClr val="bg1"/>
                </a:solidFill>
                <a:latin typeface="Brandon Grotesque Regular" panose="020B0503020203060202" pitchFamily="34" charset="0"/>
              </a:rPr>
              <a:t>VISITOR ROUTE </a:t>
            </a:r>
            <a:br>
              <a:rPr lang="de-DE" sz="1600" dirty="0">
                <a:solidFill>
                  <a:schemeClr val="bg1"/>
                </a:solidFill>
                <a:latin typeface="Brandon Grotesque Regular" panose="020B0503020203060202" pitchFamily="34" charset="0"/>
              </a:rPr>
            </a:br>
            <a:r>
              <a:rPr lang="de-DE" sz="1600" dirty="0">
                <a:solidFill>
                  <a:schemeClr val="bg1"/>
                </a:solidFill>
                <a:latin typeface="Brandon Grotesque Regular" panose="020B0503020203060202"/>
              </a:rPr>
              <a:t>(</a:t>
            </a:r>
            <a:r>
              <a:rPr lang="en-US" sz="1600" b="0" i="0" dirty="0">
                <a:solidFill>
                  <a:schemeClr val="bg1"/>
                </a:solidFill>
                <a:effectLst/>
                <a:latin typeface="Brandon Grotesque Regular" panose="020B0503020203060202"/>
              </a:rPr>
              <a:t>STAYS OF LESS THAN 6 MONTHS</a:t>
            </a:r>
            <a:r>
              <a:rPr lang="de-DE" sz="1600" dirty="0">
                <a:solidFill>
                  <a:schemeClr val="bg1"/>
                </a:solidFill>
                <a:latin typeface="Brandon Grotesque Regular" panose="020B0503020203060202"/>
              </a:rPr>
              <a:t>)</a:t>
            </a:r>
          </a:p>
        </p:txBody>
      </p:sp>
      <p:sp>
        <p:nvSpPr>
          <p:cNvPr id="21" name="Textfeld 20">
            <a:extLst>
              <a:ext uri="{FF2B5EF4-FFF2-40B4-BE49-F238E27FC236}">
                <a16:creationId xmlns:a16="http://schemas.microsoft.com/office/drawing/2014/main" id="{309DEB15-6DC6-4104-AC4F-623C86906364}"/>
              </a:ext>
            </a:extLst>
          </p:cNvPr>
          <p:cNvSpPr txBox="1"/>
          <p:nvPr/>
        </p:nvSpPr>
        <p:spPr>
          <a:xfrm>
            <a:off x="4738183" y="276938"/>
            <a:ext cx="4095364" cy="584775"/>
          </a:xfrm>
          <a:prstGeom prst="rect">
            <a:avLst/>
          </a:prstGeom>
          <a:noFill/>
        </p:spPr>
        <p:txBody>
          <a:bodyPr wrap="square" rtlCol="0">
            <a:spAutoFit/>
          </a:bodyPr>
          <a:lstStyle/>
          <a:p>
            <a:r>
              <a:rPr lang="de-DE" sz="1600" dirty="0">
                <a:solidFill>
                  <a:schemeClr val="bg1"/>
                </a:solidFill>
                <a:latin typeface="Brandon Grotesque Regular" panose="020B0503020203060202" pitchFamily="34" charset="0"/>
              </a:rPr>
              <a:t>CHILD STUDENT &amp; STUDENT VISA </a:t>
            </a:r>
            <a:br>
              <a:rPr lang="de-DE" sz="1600" dirty="0">
                <a:solidFill>
                  <a:schemeClr val="bg1"/>
                </a:solidFill>
                <a:latin typeface="Brandon Grotesque Regular" panose="020B0503020203060202" pitchFamily="34" charset="0"/>
              </a:rPr>
            </a:br>
            <a:r>
              <a:rPr lang="en-US" sz="1600" dirty="0">
                <a:solidFill>
                  <a:schemeClr val="bg1"/>
                </a:solidFill>
                <a:latin typeface="Brandon Grotesque Regular" panose="020B0503020203060202" pitchFamily="34" charset="0"/>
              </a:rPr>
              <a:t>(STAYS LONGER THAN 6 MONTHS)</a:t>
            </a:r>
            <a:endParaRPr lang="de-DE" sz="1600" dirty="0">
              <a:solidFill>
                <a:schemeClr val="bg1"/>
              </a:solidFill>
              <a:latin typeface="Brandon Grotesque Regular" panose="020B0503020203060202" pitchFamily="34" charset="0"/>
            </a:endParaRPr>
          </a:p>
        </p:txBody>
      </p:sp>
    </p:spTree>
    <p:extLst>
      <p:ext uri="{BB962C8B-B14F-4D97-AF65-F5344CB8AC3E}">
        <p14:creationId xmlns:p14="http://schemas.microsoft.com/office/powerpoint/2010/main" val="29136182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Freihandform: Form 94">
            <a:extLst>
              <a:ext uri="{FF2B5EF4-FFF2-40B4-BE49-F238E27FC236}">
                <a16:creationId xmlns:a16="http://schemas.microsoft.com/office/drawing/2014/main" id="{10C43EB0-D640-4921-A713-FACEC1D9526A}"/>
              </a:ext>
              <a:ext uri="{C183D7F6-B498-43B3-948B-1728B52AA6E4}">
                <adec:decorative xmlns:adec="http://schemas.microsoft.com/office/drawing/2017/decorative" val="1"/>
              </a:ext>
            </a:extLst>
          </p:cNvPr>
          <p:cNvSpPr/>
          <p:nvPr/>
        </p:nvSpPr>
        <p:spPr>
          <a:xfrm>
            <a:off x="542163" y="1044241"/>
            <a:ext cx="3830574" cy="1294798"/>
          </a:xfrm>
          <a:custGeom>
            <a:avLst/>
            <a:gdLst>
              <a:gd name="connsiteX0" fmla="*/ 0 w 3482340"/>
              <a:gd name="connsiteY0" fmla="*/ 0 h 1402080"/>
              <a:gd name="connsiteX1" fmla="*/ 68580 w 3482340"/>
              <a:gd name="connsiteY1" fmla="*/ 1234440 h 1402080"/>
              <a:gd name="connsiteX2" fmla="*/ 3147060 w 3482340"/>
              <a:gd name="connsiteY2" fmla="*/ 1402080 h 1402080"/>
              <a:gd name="connsiteX3" fmla="*/ 3482340 w 3482340"/>
              <a:gd name="connsiteY3" fmla="*/ 152400 h 1402080"/>
              <a:gd name="connsiteX4" fmla="*/ 0 w 3482340"/>
              <a:gd name="connsiteY4" fmla="*/ 0 h 1402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2340" h="1402080">
                <a:moveTo>
                  <a:pt x="0" y="0"/>
                </a:moveTo>
                <a:lnTo>
                  <a:pt x="68580" y="1234440"/>
                </a:lnTo>
                <a:lnTo>
                  <a:pt x="3147060" y="1402080"/>
                </a:lnTo>
                <a:lnTo>
                  <a:pt x="3482340" y="1524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dirty="0"/>
              <a:t>All</a:t>
            </a:r>
          </a:p>
        </p:txBody>
      </p:sp>
      <p:sp>
        <p:nvSpPr>
          <p:cNvPr id="16" name="Rechteck 15">
            <a:extLst>
              <a:ext uri="{FF2B5EF4-FFF2-40B4-BE49-F238E27FC236}">
                <a16:creationId xmlns:a16="http://schemas.microsoft.com/office/drawing/2014/main" id="{7ED6CBE7-7862-43EC-A2E6-379598DDCE1D}"/>
              </a:ext>
              <a:ext uri="{C183D7F6-B498-43B3-948B-1728B52AA6E4}">
                <adec:decorative xmlns:adec="http://schemas.microsoft.com/office/drawing/2017/decorative" val="1"/>
              </a:ext>
            </a:extLst>
          </p:cNvPr>
          <p:cNvSpPr/>
          <p:nvPr/>
        </p:nvSpPr>
        <p:spPr>
          <a:xfrm>
            <a:off x="5598375" y="5662330"/>
            <a:ext cx="2358884" cy="626343"/>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2200" dirty="0"/>
          </a:p>
        </p:txBody>
      </p:sp>
      <p:cxnSp>
        <p:nvCxnSpPr>
          <p:cNvPr id="8" name="Gerader Verbinder 7">
            <a:extLst>
              <a:ext uri="{FF2B5EF4-FFF2-40B4-BE49-F238E27FC236}">
                <a16:creationId xmlns:a16="http://schemas.microsoft.com/office/drawing/2014/main" id="{FA8BA0E4-C3BC-4976-AEFF-0174C6E20EE4}"/>
              </a:ext>
              <a:ext uri="{C183D7F6-B498-43B3-948B-1728B52AA6E4}">
                <adec:decorative xmlns:adec="http://schemas.microsoft.com/office/drawing/2017/decorative" val="1"/>
              </a:ext>
            </a:extLst>
          </p:cNvPr>
          <p:cNvCxnSpPr/>
          <p:nvPr/>
        </p:nvCxnSpPr>
        <p:spPr>
          <a:xfrm>
            <a:off x="294598" y="5792933"/>
            <a:ext cx="15637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870DB1ED-5628-4120-AD2A-751D99B4580A}"/>
              </a:ext>
              <a:ext uri="{C183D7F6-B498-43B3-948B-1728B52AA6E4}">
                <adec:decorative xmlns:adec="http://schemas.microsoft.com/office/drawing/2017/decorative" val="1"/>
              </a:ext>
            </a:extLst>
          </p:cNvPr>
          <p:cNvCxnSpPr>
            <a:cxnSpLocks/>
          </p:cNvCxnSpPr>
          <p:nvPr/>
        </p:nvCxnSpPr>
        <p:spPr>
          <a:xfrm>
            <a:off x="3590857" y="5836476"/>
            <a:ext cx="15637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CD942BCF-C60E-4023-9F72-3A77FBF47B17}"/>
              </a:ext>
              <a:ext uri="{C183D7F6-B498-43B3-948B-1728B52AA6E4}">
                <adec:decorative xmlns:adec="http://schemas.microsoft.com/office/drawing/2017/decorative" val="1"/>
              </a:ext>
            </a:extLst>
          </p:cNvPr>
          <p:cNvCxnSpPr>
            <a:cxnSpLocks/>
          </p:cNvCxnSpPr>
          <p:nvPr/>
        </p:nvCxnSpPr>
        <p:spPr>
          <a:xfrm>
            <a:off x="3391418" y="5762463"/>
            <a:ext cx="15637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1883C486-1177-49A0-AF67-C5E659FCAD85}"/>
              </a:ext>
              <a:ext uri="{C183D7F6-B498-43B3-948B-1728B52AA6E4}">
                <adec:decorative xmlns:adec="http://schemas.microsoft.com/office/drawing/2017/decorative" val="1"/>
              </a:ext>
            </a:extLst>
          </p:cNvPr>
          <p:cNvCxnSpPr>
            <a:cxnSpLocks/>
          </p:cNvCxnSpPr>
          <p:nvPr/>
        </p:nvCxnSpPr>
        <p:spPr>
          <a:xfrm>
            <a:off x="215021" y="5836476"/>
            <a:ext cx="15637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a16="http://schemas.microsoft.com/office/drawing/2014/main" id="{C47CBBBA-4A9D-4586-934B-5D8672E24902}"/>
              </a:ext>
            </a:extLst>
          </p:cNvPr>
          <p:cNvSpPr txBox="1"/>
          <p:nvPr/>
        </p:nvSpPr>
        <p:spPr>
          <a:xfrm>
            <a:off x="144462" y="417511"/>
            <a:ext cx="4150850" cy="546303"/>
          </a:xfrm>
          <a:prstGeom prst="rect">
            <a:avLst/>
          </a:prstGeom>
          <a:noFill/>
        </p:spPr>
        <p:txBody>
          <a:bodyPr wrap="square" rtlCol="0">
            <a:spAutoFit/>
          </a:bodyPr>
          <a:lstStyle/>
          <a:p>
            <a:pPr>
              <a:spcAft>
                <a:spcPts val="300"/>
              </a:spcAft>
            </a:pPr>
            <a:r>
              <a:rPr lang="de-DE" sz="900" dirty="0">
                <a:solidFill>
                  <a:srgbClr val="000000"/>
                </a:solidFill>
                <a:effectLst/>
                <a:latin typeface="Brandon Grotesque Regular" panose="020B0503020203060202" pitchFamily="34" charset="0"/>
                <a:ea typeface="Calibri" panose="020F0502020204030204" pitchFamily="34" charset="0"/>
              </a:rPr>
              <a:t> </a:t>
            </a:r>
          </a:p>
          <a:p>
            <a:endParaRPr lang="de-DE" dirty="0">
              <a:latin typeface="Brandon Grotesque Regular" panose="020B0503020203060202" pitchFamily="34" charset="0"/>
            </a:endParaRPr>
          </a:p>
        </p:txBody>
      </p:sp>
      <p:sp>
        <p:nvSpPr>
          <p:cNvPr id="14" name="Titel 24">
            <a:extLst>
              <a:ext uri="{FF2B5EF4-FFF2-40B4-BE49-F238E27FC236}">
                <a16:creationId xmlns:a16="http://schemas.microsoft.com/office/drawing/2014/main" id="{2C23738F-5CA8-4D61-8EB4-F4C008285005}"/>
              </a:ext>
            </a:extLst>
          </p:cNvPr>
          <p:cNvSpPr txBox="1">
            <a:spLocks/>
          </p:cNvSpPr>
          <p:nvPr/>
        </p:nvSpPr>
        <p:spPr>
          <a:xfrm>
            <a:off x="114767" y="251278"/>
            <a:ext cx="4329355" cy="646981"/>
          </a:xfrm>
          <a:prstGeom prst="rect">
            <a:avLst/>
          </a:prstGeom>
          <a:solidFill>
            <a:srgbClr val="002060"/>
          </a:solidFill>
        </p:spPr>
        <p:txBody>
          <a:bodyPr vert="horz" lIns="320040" tIns="72000" rIns="108000" bIns="72000" rtlCol="0" anchor="ctr">
            <a:noAutofit/>
          </a:bodyPr>
          <a:lstStyle>
            <a:lvl1pPr algn="l" defTabSz="914400" rtl="0" eaLnBrk="1" latinLnBrk="0" hangingPunct="1">
              <a:lnSpc>
                <a:spcPct val="90000"/>
              </a:lnSpc>
              <a:spcBef>
                <a:spcPct val="0"/>
              </a:spcBef>
              <a:buNone/>
              <a:defRPr sz="3600" b="1" kern="1200" cap="none" spc="-150">
                <a:ln w="6350">
                  <a:noFill/>
                  <a:prstDash val="solid"/>
                </a:ln>
                <a:solidFill>
                  <a:schemeClr val="bg1"/>
                </a:solidFill>
                <a:effectLst>
                  <a:outerShdw blurRad="101600" dist="38100" dir="2640000" algn="bl" rotWithShape="0">
                    <a:schemeClr val="tx1"/>
                  </a:outerShdw>
                </a:effectLst>
                <a:latin typeface="+mj-lt"/>
                <a:ea typeface="+mj-ea"/>
                <a:cs typeface="+mj-cs"/>
              </a:defRPr>
            </a:lvl1pPr>
          </a:lstStyle>
          <a:p>
            <a:endParaRPr lang="de-DE" sz="1600" cap="small" dirty="0"/>
          </a:p>
        </p:txBody>
      </p:sp>
      <p:sp>
        <p:nvSpPr>
          <p:cNvPr id="15" name="Textfeld 14">
            <a:extLst>
              <a:ext uri="{FF2B5EF4-FFF2-40B4-BE49-F238E27FC236}">
                <a16:creationId xmlns:a16="http://schemas.microsoft.com/office/drawing/2014/main" id="{B3596D5D-0E3A-463E-8D8D-F9D2571DBD9D}"/>
              </a:ext>
            </a:extLst>
          </p:cNvPr>
          <p:cNvSpPr txBox="1"/>
          <p:nvPr/>
        </p:nvSpPr>
        <p:spPr>
          <a:xfrm>
            <a:off x="274353" y="403098"/>
            <a:ext cx="4095364" cy="338554"/>
          </a:xfrm>
          <a:prstGeom prst="rect">
            <a:avLst/>
          </a:prstGeom>
          <a:noFill/>
        </p:spPr>
        <p:txBody>
          <a:bodyPr wrap="square" rtlCol="0">
            <a:spAutoFit/>
          </a:bodyPr>
          <a:lstStyle/>
          <a:p>
            <a:r>
              <a:rPr lang="de-DE" sz="1600" dirty="0" err="1">
                <a:solidFill>
                  <a:schemeClr val="bg1"/>
                </a:solidFill>
                <a:latin typeface="Brandon Grotesque Regular" panose="020B0503020203060202" pitchFamily="34" charset="0"/>
              </a:rPr>
              <a:t>Useful</a:t>
            </a:r>
            <a:r>
              <a:rPr lang="de-DE" sz="1600" dirty="0">
                <a:solidFill>
                  <a:schemeClr val="bg1"/>
                </a:solidFill>
                <a:latin typeface="Brandon Grotesque Regular" panose="020B0503020203060202" pitchFamily="34" charset="0"/>
              </a:rPr>
              <a:t> Links</a:t>
            </a:r>
          </a:p>
        </p:txBody>
      </p:sp>
      <p:sp>
        <p:nvSpPr>
          <p:cNvPr id="31" name="Textfeld 30">
            <a:extLst>
              <a:ext uri="{FF2B5EF4-FFF2-40B4-BE49-F238E27FC236}">
                <a16:creationId xmlns:a16="http://schemas.microsoft.com/office/drawing/2014/main" id="{6C663FDE-6F97-4102-A37C-F0B3425EFC1B}"/>
              </a:ext>
            </a:extLst>
          </p:cNvPr>
          <p:cNvSpPr txBox="1"/>
          <p:nvPr/>
        </p:nvSpPr>
        <p:spPr>
          <a:xfrm>
            <a:off x="139920" y="1021523"/>
            <a:ext cx="4488498" cy="6186309"/>
          </a:xfrm>
          <a:prstGeom prst="rect">
            <a:avLst/>
          </a:prstGeom>
          <a:noFill/>
        </p:spPr>
        <p:txBody>
          <a:bodyPr wrap="square" rtlCol="0">
            <a:spAutoFit/>
          </a:bodyPr>
          <a:lstStyle/>
          <a:p>
            <a:r>
              <a:rPr lang="de-DE" sz="1200" b="1" dirty="0">
                <a:latin typeface="Brandon Grotesque Regular" panose="020B0503020203060202"/>
              </a:rPr>
              <a:t>Templates and </a:t>
            </a:r>
            <a:r>
              <a:rPr lang="de-DE" sz="1200" b="1" dirty="0" err="1">
                <a:latin typeface="Brandon Grotesque Regular" panose="020B0503020203060202"/>
              </a:rPr>
              <a:t>further</a:t>
            </a:r>
            <a:r>
              <a:rPr lang="de-DE" sz="1200" b="1" dirty="0">
                <a:latin typeface="Brandon Grotesque Regular" panose="020B0503020203060202"/>
              </a:rPr>
              <a:t> information</a:t>
            </a:r>
            <a:br>
              <a:rPr lang="de-DE" sz="1200" b="1" dirty="0">
                <a:latin typeface="Brandon Grotesque Regular" panose="020B0503020203060202"/>
              </a:rPr>
            </a:br>
            <a:endParaRPr lang="de-DE" sz="1200" b="1" dirty="0">
              <a:latin typeface="Brandon Grotesque Regular" panose="020B0503020203060202"/>
            </a:endParaRPr>
          </a:p>
          <a:p>
            <a:pPr marL="285750" indent="-285750">
              <a:buFont typeface="Arial" panose="020B0604020202020204" pitchFamily="34" charset="0"/>
              <a:buChar char="•"/>
            </a:pPr>
            <a:r>
              <a:rPr lang="de-DE" sz="1200" dirty="0">
                <a:latin typeface="Brandon Grotesque Regular" panose="020B0503020203060202"/>
                <a:hlinkClick r:id="rId3">
                  <a:extLst>
                    <a:ext uri="{A12FA001-AC4F-418D-AE19-62706E023703}">
                      <ahyp:hlinkClr xmlns:ahyp="http://schemas.microsoft.com/office/drawing/2018/hyperlinkcolor" val="tx"/>
                    </a:ext>
                  </a:extLst>
                </a:hlinkClick>
              </a:rPr>
              <a:t>glasmacher.de/en/documents-visa/</a:t>
            </a:r>
            <a:r>
              <a:rPr lang="de-DE" sz="1200" dirty="0">
                <a:latin typeface="Brandon Grotesque Regular" panose="020B0503020203060202"/>
              </a:rPr>
              <a:t> </a:t>
            </a:r>
            <a:br>
              <a:rPr lang="de-DE" sz="1200" dirty="0">
                <a:latin typeface="Brandon Grotesque Regular" panose="020B0503020203060202"/>
              </a:rPr>
            </a:br>
            <a:endParaRPr lang="de-DE" sz="1200" b="1" dirty="0">
              <a:latin typeface="Brandon Grotesque Regular" panose="020B0503020203060202"/>
            </a:endParaRPr>
          </a:p>
          <a:p>
            <a:br>
              <a:rPr lang="de-DE" sz="1200" b="1" dirty="0">
                <a:latin typeface="Brandon Grotesque Regular" panose="020B0503020203060202"/>
              </a:rPr>
            </a:br>
            <a:r>
              <a:rPr lang="de-DE" sz="1200" b="1" dirty="0">
                <a:latin typeface="Brandon Grotesque Regular" panose="020B0503020203060202"/>
              </a:rPr>
              <a:t>Official Websites British Government</a:t>
            </a:r>
            <a:br>
              <a:rPr lang="de-DE" sz="1200" b="1" dirty="0">
                <a:latin typeface="Brandon Grotesque Regular" panose="020B0503020203060202"/>
              </a:rPr>
            </a:br>
            <a:endParaRPr lang="de-DE" sz="1200" b="1" dirty="0">
              <a:latin typeface="Brandon Grotesque Regular" panose="020B0503020203060202"/>
            </a:endParaRPr>
          </a:p>
          <a:p>
            <a:pPr marL="285750" indent="-285750">
              <a:buFont typeface="Arial" panose="020B0604020202020204" pitchFamily="34" charset="0"/>
              <a:buChar char="•"/>
            </a:pPr>
            <a:r>
              <a:rPr lang="de-DE" sz="1200" dirty="0" err="1">
                <a:latin typeface="Brandon Grotesque Regular" panose="020B0503020203060202"/>
                <a:hlinkClick r:id="rId4">
                  <a:extLst>
                    <a:ext uri="{A12FA001-AC4F-418D-AE19-62706E023703}">
                      <ahyp:hlinkClr xmlns:ahyp="http://schemas.microsoft.com/office/drawing/2018/hyperlinkcolor" val="tx"/>
                    </a:ext>
                  </a:extLst>
                </a:hlinkClick>
              </a:rPr>
              <a:t>Guidance</a:t>
            </a:r>
            <a:r>
              <a:rPr lang="de-DE" sz="1200" dirty="0">
                <a:latin typeface="Brandon Grotesque Regular" panose="020B0503020203060202"/>
                <a:hlinkClick r:id="rId4">
                  <a:extLst>
                    <a:ext uri="{A12FA001-AC4F-418D-AE19-62706E023703}">
                      <ahyp:hlinkClr xmlns:ahyp="http://schemas.microsoft.com/office/drawing/2018/hyperlinkcolor" val="tx"/>
                    </a:ext>
                  </a:extLst>
                </a:hlinkClick>
              </a:rPr>
              <a:t> </a:t>
            </a:r>
            <a:r>
              <a:rPr lang="de-DE" sz="1200" dirty="0" err="1">
                <a:latin typeface="Brandon Grotesque Regular" panose="020B0503020203060202"/>
                <a:hlinkClick r:id="rId4">
                  <a:extLst>
                    <a:ext uri="{A12FA001-AC4F-418D-AE19-62706E023703}">
                      <ahyp:hlinkClr xmlns:ahyp="http://schemas.microsoft.com/office/drawing/2018/hyperlinkcolor" val="tx"/>
                    </a:ext>
                  </a:extLst>
                </a:hlinkClick>
              </a:rPr>
              <a:t>new</a:t>
            </a:r>
            <a:r>
              <a:rPr lang="de-DE" sz="1200" dirty="0">
                <a:latin typeface="Brandon Grotesque Regular" panose="020B0503020203060202"/>
                <a:hlinkClick r:id="rId4">
                  <a:extLst>
                    <a:ext uri="{A12FA001-AC4F-418D-AE19-62706E023703}">
                      <ahyp:hlinkClr xmlns:ahyp="http://schemas.microsoft.com/office/drawing/2018/hyperlinkcolor" val="tx"/>
                    </a:ext>
                  </a:extLst>
                </a:hlinkClick>
              </a:rPr>
              <a:t> </a:t>
            </a:r>
            <a:r>
              <a:rPr lang="de-DE" sz="1200" dirty="0" err="1">
                <a:latin typeface="Brandon Grotesque Regular" panose="020B0503020203060202"/>
                <a:hlinkClick r:id="rId4">
                  <a:extLst>
                    <a:ext uri="{A12FA001-AC4F-418D-AE19-62706E023703}">
                      <ahyp:hlinkClr xmlns:ahyp="http://schemas.microsoft.com/office/drawing/2018/hyperlinkcolor" val="tx"/>
                    </a:ext>
                  </a:extLst>
                </a:hlinkClick>
              </a:rPr>
              <a:t>immigration</a:t>
            </a:r>
            <a:r>
              <a:rPr lang="de-DE" sz="1200" dirty="0">
                <a:latin typeface="Brandon Grotesque Regular" panose="020B0503020203060202"/>
                <a:hlinkClick r:id="rId4">
                  <a:extLst>
                    <a:ext uri="{A12FA001-AC4F-418D-AE19-62706E023703}">
                      <ahyp:hlinkClr xmlns:ahyp="http://schemas.microsoft.com/office/drawing/2018/hyperlinkcolor" val="tx"/>
                    </a:ext>
                  </a:extLst>
                </a:hlinkClick>
              </a:rPr>
              <a:t> </a:t>
            </a:r>
            <a:r>
              <a:rPr lang="de-DE" sz="1200" dirty="0" err="1">
                <a:latin typeface="Brandon Grotesque Regular" panose="020B0503020203060202"/>
                <a:hlinkClick r:id="rId4">
                  <a:extLst>
                    <a:ext uri="{A12FA001-AC4F-418D-AE19-62706E023703}">
                      <ahyp:hlinkClr xmlns:ahyp="http://schemas.microsoft.com/office/drawing/2018/hyperlinkcolor" val="tx"/>
                    </a:ext>
                  </a:extLst>
                </a:hlinkClick>
              </a:rPr>
              <a:t>system</a:t>
            </a:r>
            <a:endParaRPr lang="de-DE" sz="1200" dirty="0">
              <a:latin typeface="Brandon Grotesque Regular" panose="020B0503020203060202"/>
            </a:endParaRPr>
          </a:p>
          <a:p>
            <a:pPr marL="285750" indent="-285750">
              <a:buFont typeface="Arial" panose="020B0604020202020204" pitchFamily="34" charset="0"/>
              <a:buChar char="•"/>
            </a:pPr>
            <a:endParaRPr lang="de-DE" sz="1200" dirty="0">
              <a:latin typeface="Brandon Grotesque Regular" panose="020B0503020203060202"/>
            </a:endParaRPr>
          </a:p>
          <a:p>
            <a:pPr marL="285750" indent="-285750">
              <a:buFont typeface="Arial" panose="020B0604020202020204" pitchFamily="34" charset="0"/>
              <a:buChar char="•"/>
            </a:pPr>
            <a:r>
              <a:rPr lang="de-DE" sz="1200" dirty="0">
                <a:latin typeface="Brandon Grotesque Regular" panose="020B0503020203060202"/>
                <a:hlinkClick r:id="rId5">
                  <a:extLst>
                    <a:ext uri="{A12FA001-AC4F-418D-AE19-62706E023703}">
                      <ahyp:hlinkClr xmlns:ahyp="http://schemas.microsoft.com/office/drawing/2018/hyperlinkcolor" val="tx"/>
                    </a:ext>
                  </a:extLst>
                </a:hlinkClick>
              </a:rPr>
              <a:t>The Child Student Vis</a:t>
            </a:r>
            <a:r>
              <a:rPr lang="de-DE" sz="1200" dirty="0">
                <a:latin typeface="Brandon Grotesque Regular" panose="020B0503020203060202"/>
              </a:rPr>
              <a:t>a</a:t>
            </a:r>
          </a:p>
          <a:p>
            <a:pPr marL="285750" indent="-285750">
              <a:buFont typeface="Arial" panose="020B0604020202020204" pitchFamily="34" charset="0"/>
              <a:buChar char="•"/>
            </a:pPr>
            <a:endParaRPr lang="de-DE" sz="1200" dirty="0">
              <a:latin typeface="Brandon Grotesque Regular" panose="020B0503020203060202"/>
            </a:endParaRPr>
          </a:p>
          <a:p>
            <a:pPr marL="285750" indent="-285750">
              <a:buFont typeface="Arial" panose="020B0604020202020204" pitchFamily="34" charset="0"/>
              <a:buChar char="•"/>
            </a:pPr>
            <a:r>
              <a:rPr lang="de-DE" sz="1200" dirty="0">
                <a:latin typeface="Brandon Grotesque Regular" panose="020B0503020203060202"/>
                <a:hlinkClick r:id="rId6">
                  <a:extLst>
                    <a:ext uri="{A12FA001-AC4F-418D-AE19-62706E023703}">
                      <ahyp:hlinkClr xmlns:ahyp="http://schemas.microsoft.com/office/drawing/2018/hyperlinkcolor" val="tx"/>
                    </a:ext>
                  </a:extLst>
                </a:hlinkClick>
              </a:rPr>
              <a:t>The Student Vis</a:t>
            </a:r>
            <a:r>
              <a:rPr lang="de-DE" sz="1200" dirty="0">
                <a:latin typeface="Brandon Grotesque Regular" panose="020B0503020203060202"/>
              </a:rPr>
              <a:t>a</a:t>
            </a:r>
          </a:p>
          <a:p>
            <a:pPr marL="285750" indent="-285750">
              <a:buFont typeface="Arial" panose="020B0604020202020204" pitchFamily="34" charset="0"/>
              <a:buChar char="•"/>
            </a:pPr>
            <a:endParaRPr lang="de-DE" sz="1200" dirty="0">
              <a:latin typeface="Brandon Grotesque Regular" panose="020B0503020203060202"/>
            </a:endParaRPr>
          </a:p>
          <a:p>
            <a:pPr marL="285750" indent="-285750">
              <a:buFont typeface="Arial" panose="020B0604020202020204" pitchFamily="34" charset="0"/>
              <a:buChar char="•"/>
            </a:pPr>
            <a:r>
              <a:rPr lang="de-DE" sz="1200" dirty="0">
                <a:latin typeface="Brandon Grotesque Regular" panose="020B0503020203060202"/>
                <a:hlinkClick r:id="rId7">
                  <a:extLst>
                    <a:ext uri="{A12FA001-AC4F-418D-AE19-62706E023703}">
                      <ahyp:hlinkClr xmlns:ahyp="http://schemas.microsoft.com/office/drawing/2018/hyperlinkcolor" val="tx"/>
                    </a:ext>
                  </a:extLst>
                </a:hlinkClick>
              </a:rPr>
              <a:t>Find a </a:t>
            </a:r>
            <a:r>
              <a:rPr lang="de-DE" sz="1200" dirty="0" err="1">
                <a:latin typeface="Brandon Grotesque Regular" panose="020B0503020203060202"/>
                <a:hlinkClick r:id="rId7">
                  <a:extLst>
                    <a:ext uri="{A12FA001-AC4F-418D-AE19-62706E023703}">
                      <ahyp:hlinkClr xmlns:ahyp="http://schemas.microsoft.com/office/drawing/2018/hyperlinkcolor" val="tx"/>
                    </a:ext>
                  </a:extLst>
                </a:hlinkClick>
              </a:rPr>
              <a:t>visa</a:t>
            </a:r>
            <a:r>
              <a:rPr lang="de-DE" sz="1200" dirty="0">
                <a:latin typeface="Brandon Grotesque Regular" panose="020B0503020203060202"/>
                <a:hlinkClick r:id="rId7">
                  <a:extLst>
                    <a:ext uri="{A12FA001-AC4F-418D-AE19-62706E023703}">
                      <ahyp:hlinkClr xmlns:ahyp="http://schemas.microsoft.com/office/drawing/2018/hyperlinkcolor" val="tx"/>
                    </a:ext>
                  </a:extLst>
                </a:hlinkClick>
              </a:rPr>
              <a:t> application centre</a:t>
            </a:r>
            <a:endParaRPr lang="de-DE" sz="1200" dirty="0">
              <a:latin typeface="Brandon Grotesque Regular" panose="020B0503020203060202"/>
            </a:endParaRPr>
          </a:p>
          <a:p>
            <a:pPr marL="285750" indent="-285750">
              <a:buFont typeface="Arial" panose="020B0604020202020204" pitchFamily="34" charset="0"/>
              <a:buChar char="•"/>
            </a:pPr>
            <a:endParaRPr lang="de-DE" sz="1200" dirty="0">
              <a:latin typeface="Brandon Grotesque Regular" panose="020B0503020203060202"/>
            </a:endParaRPr>
          </a:p>
          <a:p>
            <a:pPr marL="285750" indent="-285750">
              <a:buFont typeface="Arial" panose="020B0604020202020204" pitchFamily="34" charset="0"/>
              <a:buChar char="•"/>
            </a:pPr>
            <a:r>
              <a:rPr lang="de-DE" sz="1200" dirty="0">
                <a:latin typeface="Brandon Grotesque Regular" panose="020B0503020203060202"/>
                <a:hlinkClick r:id="rId8">
                  <a:extLst>
                    <a:ext uri="{A12FA001-AC4F-418D-AE19-62706E023703}">
                      <ahyp:hlinkClr xmlns:ahyp="http://schemas.microsoft.com/office/drawing/2018/hyperlinkcolor" val="tx"/>
                    </a:ext>
                  </a:extLst>
                </a:hlinkClick>
              </a:rPr>
              <a:t>Information on the Immigration Health Surcharge</a:t>
            </a:r>
            <a:endParaRPr lang="de-DE" sz="1200" dirty="0">
              <a:latin typeface="Brandon Grotesque Regular" panose="020B0503020203060202"/>
            </a:endParaRPr>
          </a:p>
          <a:p>
            <a:pPr marL="285750" indent="-285750">
              <a:buFont typeface="Arial" panose="020B0604020202020204" pitchFamily="34" charset="0"/>
              <a:buChar char="•"/>
            </a:pPr>
            <a:endParaRPr lang="de-DE" sz="1200" dirty="0">
              <a:latin typeface="Brandon Grotesque Regular" panose="020B0503020203060202"/>
            </a:endParaRPr>
          </a:p>
          <a:p>
            <a:pPr marL="285750" indent="-285750">
              <a:buFont typeface="Arial" panose="020B0604020202020204" pitchFamily="34" charset="0"/>
              <a:buChar char="•"/>
            </a:pPr>
            <a:r>
              <a:rPr lang="de-DE" sz="1200" dirty="0" err="1">
                <a:latin typeface="Brandon Grotesque Regular" panose="020B0503020203060202"/>
                <a:hlinkClick r:id="rId9">
                  <a:extLst>
                    <a:ext uri="{A12FA001-AC4F-418D-AE19-62706E023703}">
                      <ahyp:hlinkClr xmlns:ahyp="http://schemas.microsoft.com/office/drawing/2018/hyperlinkcolor" val="tx"/>
                    </a:ext>
                  </a:extLst>
                </a:hlinkClick>
              </a:rPr>
              <a:t>Cancel</a:t>
            </a:r>
            <a:r>
              <a:rPr lang="de-DE" sz="1200" dirty="0">
                <a:latin typeface="Brandon Grotesque Regular" panose="020B0503020203060202"/>
                <a:hlinkClick r:id="rId9">
                  <a:extLst>
                    <a:ext uri="{A12FA001-AC4F-418D-AE19-62706E023703}">
                      <ahyp:hlinkClr xmlns:ahyp="http://schemas.microsoft.com/office/drawing/2018/hyperlinkcolor" val="tx"/>
                    </a:ext>
                  </a:extLst>
                </a:hlinkClick>
              </a:rPr>
              <a:t> Visa</a:t>
            </a:r>
            <a:endParaRPr lang="de-DE" sz="1200" dirty="0">
              <a:latin typeface="Brandon Grotesque Regular" panose="020B0503020203060202"/>
            </a:endParaRPr>
          </a:p>
          <a:p>
            <a:br>
              <a:rPr lang="de-DE" sz="1200" b="1" dirty="0">
                <a:latin typeface="Brandon Grotesque Regular" panose="020B0503020203060202"/>
              </a:rPr>
            </a:br>
            <a:br>
              <a:rPr lang="de-DE" sz="1200" dirty="0">
                <a:latin typeface="Brandon Grotesque Regular" panose="020B0503020203060202"/>
                <a:hlinkClick r:id="rId10">
                  <a:extLst>
                    <a:ext uri="{A12FA001-AC4F-418D-AE19-62706E023703}">
                      <ahyp:hlinkClr xmlns:ahyp="http://schemas.microsoft.com/office/drawing/2018/hyperlinkcolor" val="tx"/>
                    </a:ext>
                  </a:extLst>
                </a:hlinkClick>
              </a:rPr>
            </a:br>
            <a:br>
              <a:rPr lang="de-DE" sz="1200" dirty="0">
                <a:latin typeface="Brandon Grotesque Regular" panose="020B0503020203060202"/>
              </a:rPr>
            </a:br>
            <a:r>
              <a:rPr lang="de-DE" sz="1200" b="1" dirty="0">
                <a:latin typeface="Brandon Grotesque Regular" panose="020B0503020203060202"/>
              </a:rPr>
              <a:t>Visa Agency</a:t>
            </a:r>
            <a:br>
              <a:rPr lang="de-DE" sz="1200" b="1" dirty="0">
                <a:latin typeface="Brandon Grotesque Regular" panose="020B0503020203060202"/>
              </a:rPr>
            </a:br>
            <a:br>
              <a:rPr lang="de-DE" sz="1200" dirty="0">
                <a:latin typeface="Brandon Grotesque Regular" panose="020B0503020203060202"/>
              </a:rPr>
            </a:br>
            <a:r>
              <a:rPr lang="de-DE" sz="1200" dirty="0">
                <a:effectLst/>
                <a:latin typeface="Brandon Grotesque Regular" panose="020B0503020203060202"/>
                <a:ea typeface="Calibri" panose="020F0502020204030204" pitchFamily="34" charset="0"/>
              </a:rPr>
              <a:t>Holmes &amp;Partners, Michelle Holmes</a:t>
            </a:r>
            <a:br>
              <a:rPr lang="de-DE" sz="1200" dirty="0">
                <a:effectLst/>
                <a:latin typeface="Brandon Grotesque Regular" panose="020B0503020203060202"/>
                <a:ea typeface="Calibri" panose="020F0502020204030204" pitchFamily="34" charset="0"/>
              </a:rPr>
            </a:br>
            <a:r>
              <a:rPr lang="de-DE" sz="1200" u="sng" dirty="0">
                <a:effectLst/>
                <a:latin typeface="Brandon Grotesque Regular" panose="020B0503020203060202"/>
                <a:ea typeface="Calibri" panose="020F0502020204030204" pitchFamily="34" charset="0"/>
                <a:hlinkClick r:id="rId11">
                  <a:extLst>
                    <a:ext uri="{A12FA001-AC4F-418D-AE19-62706E023703}">
                      <ahyp:hlinkClr xmlns:ahyp="http://schemas.microsoft.com/office/drawing/2018/hyperlinkcolor" val="tx"/>
                    </a:ext>
                  </a:extLst>
                </a:hlinkClick>
              </a:rPr>
              <a:t>michelle@holmespartners.co.uk</a:t>
            </a:r>
            <a:r>
              <a:rPr lang="de-DE" sz="1200" u="sng" dirty="0">
                <a:effectLst/>
                <a:latin typeface="Brandon Grotesque Regular" panose="020B0503020203060202"/>
                <a:ea typeface="Calibri" panose="020F0502020204030204" pitchFamily="34" charset="0"/>
              </a:rPr>
              <a:t> </a:t>
            </a:r>
            <a:r>
              <a:rPr lang="de-DE" sz="1200" u="sng" dirty="0">
                <a:solidFill>
                  <a:srgbClr val="0563C1"/>
                </a:solidFill>
                <a:effectLst/>
                <a:latin typeface="Brandon Grotesque Regular" panose="020B0503020203060202"/>
                <a:ea typeface="Calibri" panose="020F0502020204030204" pitchFamily="34" charset="0"/>
              </a:rPr>
              <a:t>/ </a:t>
            </a:r>
            <a:r>
              <a:rPr lang="de-DE" sz="1200" dirty="0">
                <a:effectLst/>
                <a:latin typeface="Brandon Grotesque Regular" panose="020B0503020203060202"/>
                <a:ea typeface="Calibri" panose="020F0502020204030204" pitchFamily="34" charset="0"/>
              </a:rPr>
              <a:t>Tel: ++44-113 5246991</a:t>
            </a:r>
            <a:br>
              <a:rPr lang="de-DE" sz="1200" dirty="0">
                <a:effectLst/>
                <a:latin typeface="Brandon Grotesque Regular" panose="020B0503020203060202"/>
                <a:ea typeface="Calibri" panose="020F0502020204030204" pitchFamily="34" charset="0"/>
              </a:rPr>
            </a:br>
            <a:br>
              <a:rPr lang="de-DE" sz="1200" dirty="0">
                <a:latin typeface="Brandon Grotesque Regular" panose="020B0503020203060202"/>
              </a:rPr>
            </a:br>
            <a:endParaRPr lang="de-DE" sz="1800" b="1" dirty="0">
              <a:latin typeface="Brandon Grotesque Regular" panose="020B0503020203060202"/>
            </a:endParaRPr>
          </a:p>
          <a:p>
            <a:endParaRPr lang="de-DE" sz="1800" b="1" dirty="0">
              <a:latin typeface="Brandon Grotesque Regular" panose="020B0503020203060202"/>
            </a:endParaRPr>
          </a:p>
          <a:p>
            <a:endParaRPr lang="de-DE" b="1" dirty="0">
              <a:latin typeface="Brandon Grotesque Regular" panose="020B0503020203060202"/>
            </a:endParaRPr>
          </a:p>
          <a:p>
            <a:endParaRPr lang="de-DE" sz="1800" b="1" dirty="0">
              <a:latin typeface="Brandon Grotesque Regular" panose="020B0503020203060202"/>
            </a:endParaRPr>
          </a:p>
        </p:txBody>
      </p:sp>
      <p:sp>
        <p:nvSpPr>
          <p:cNvPr id="33" name="Textfeld 32">
            <a:extLst>
              <a:ext uri="{FF2B5EF4-FFF2-40B4-BE49-F238E27FC236}">
                <a16:creationId xmlns:a16="http://schemas.microsoft.com/office/drawing/2014/main" id="{C8C81123-5AD9-4B14-8234-40C171186976}"/>
              </a:ext>
            </a:extLst>
          </p:cNvPr>
          <p:cNvSpPr txBox="1"/>
          <p:nvPr/>
        </p:nvSpPr>
        <p:spPr>
          <a:xfrm>
            <a:off x="7201989" y="2339039"/>
            <a:ext cx="184731" cy="369332"/>
          </a:xfrm>
          <a:prstGeom prst="rect">
            <a:avLst/>
          </a:prstGeom>
          <a:noFill/>
        </p:spPr>
        <p:txBody>
          <a:bodyPr wrap="none" rtlCol="0">
            <a:spAutoFit/>
          </a:bodyPr>
          <a:lstStyle/>
          <a:p>
            <a:endParaRPr lang="de-DE" dirty="0"/>
          </a:p>
        </p:txBody>
      </p:sp>
      <p:pic>
        <p:nvPicPr>
          <p:cNvPr id="35" name="Grafik 34" descr="Ein Bild, das Text enthält.&#10;&#10;Automatisch generierte Beschreibung">
            <a:extLst>
              <a:ext uri="{FF2B5EF4-FFF2-40B4-BE49-F238E27FC236}">
                <a16:creationId xmlns:a16="http://schemas.microsoft.com/office/drawing/2014/main" id="{38DEC176-BB72-4EDD-AF21-ED7710B5CB6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99095" y="290455"/>
            <a:ext cx="4183545" cy="6277089"/>
          </a:xfrm>
          <a:prstGeom prst="rect">
            <a:avLst/>
          </a:prstGeom>
        </p:spPr>
      </p:pic>
    </p:spTree>
    <p:extLst>
      <p:ext uri="{BB962C8B-B14F-4D97-AF65-F5344CB8AC3E}">
        <p14:creationId xmlns:p14="http://schemas.microsoft.com/office/powerpoint/2010/main" val="1633018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Office-Design">
  <a:themeElements>
    <a:clrScheme name="Custom 205">
      <a:dk1>
        <a:sysClr val="windowText" lastClr="000000"/>
      </a:dk1>
      <a:lt1>
        <a:sysClr val="window" lastClr="FFFFFF"/>
      </a:lt1>
      <a:dk2>
        <a:srgbClr val="44546A"/>
      </a:dk2>
      <a:lt2>
        <a:srgbClr val="FAF6F5"/>
      </a:lt2>
      <a:accent1>
        <a:srgbClr val="72D5E3"/>
      </a:accent1>
      <a:accent2>
        <a:srgbClr val="EECCAC"/>
      </a:accent2>
      <a:accent3>
        <a:srgbClr val="EC7276"/>
      </a:accent3>
      <a:accent4>
        <a:srgbClr val="A0E373"/>
      </a:accent4>
      <a:accent5>
        <a:srgbClr val="EEE9AC"/>
      </a:accent5>
      <a:accent6>
        <a:srgbClr val="7C86E2"/>
      </a:accent6>
      <a:hlink>
        <a:srgbClr val="72D5E3"/>
      </a:hlink>
      <a:folHlink>
        <a:srgbClr val="72D5E3"/>
      </a:folHlink>
    </a:clrScheme>
    <a:fontScheme name="Custom 220">
      <a:majorFont>
        <a:latin typeface="Corbel"/>
        <a:ea typeface=""/>
        <a:cs typeface=""/>
      </a:majorFont>
      <a:minorFont>
        <a:latin typeface="Cambri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4866694_TF44721489.potx" id="{F5B5B341-27ED-451F-98F3-210A20FD4EE0}" vid="{D6C7938F-941B-4788-A9B5-39251D914FA9}"/>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ee6d6777-60e6-4691-9959-920807f7843c" xsi:nil="true"/>
    <TaxCatchAll xmlns="e6348540-b361-47a0-8bf2-4c15ab233b5c" xsi:nil="true"/>
    <lcf76f155ced4ddcb4097134ff3c332f xmlns="ee6d6777-60e6-4691-9959-920807f7843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F195DC99CBC751438289EE7036D5EC71" ma:contentTypeVersion="18" ma:contentTypeDescription="Ein neues Dokument erstellen." ma:contentTypeScope="" ma:versionID="f93829997bcca1eaaed522577b523404">
  <xsd:schema xmlns:xsd="http://www.w3.org/2001/XMLSchema" xmlns:xs="http://www.w3.org/2001/XMLSchema" xmlns:p="http://schemas.microsoft.com/office/2006/metadata/properties" xmlns:ns2="ee6d6777-60e6-4691-9959-920807f7843c" xmlns:ns3="e6348540-b361-47a0-8bf2-4c15ab233b5c" targetNamespace="http://schemas.microsoft.com/office/2006/metadata/properties" ma:root="true" ma:fieldsID="49b096f2171f9f26764f85ffcada80e2" ns2:_="" ns3:_="">
    <xsd:import namespace="ee6d6777-60e6-4691-9959-920807f7843c"/>
    <xsd:import namespace="e6348540-b361-47a0-8bf2-4c15ab233b5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6d6777-60e6-4691-9959-920807f784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eea3c0ce-ef2f-47d6-92ed-5cada14a8f6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6348540-b361-47a0-8bf2-4c15ab233b5c" elementFormDefault="qualified">
    <xsd:import namespace="http://schemas.microsoft.com/office/2006/documentManagement/types"/>
    <xsd:import namespace="http://schemas.microsoft.com/office/infopath/2007/PartnerControls"/>
    <xsd:element name="SharedWithUsers" ma:index="19"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f186285d-14f0-4b8d-8851-66bd9a174bd3}" ma:internalName="TaxCatchAll" ma:showField="CatchAllData" ma:web="e6348540-b361-47a0-8bf2-4c15ab233b5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E7E9DE-EB03-4D26-8BAB-A2FC0FBD71B9}">
  <ds:schemaRefs>
    <ds:schemaRef ds:uri="http://schemas.microsoft.com/sharepoint/v3/contenttype/forms"/>
  </ds:schemaRefs>
</ds:datastoreItem>
</file>

<file path=customXml/itemProps2.xml><?xml version="1.0" encoding="utf-8"?>
<ds:datastoreItem xmlns:ds="http://schemas.openxmlformats.org/officeDocument/2006/customXml" ds:itemID="{648CF3BC-8A45-48C2-986C-47D083EBE11D}">
  <ds:schemaRefs>
    <ds:schemaRef ds:uri="e6348540-b361-47a0-8bf2-4c15ab233b5c"/>
    <ds:schemaRef ds:uri="http://purl.org/dc/terms/"/>
    <ds:schemaRef ds:uri="http://schemas.microsoft.com/office/2006/metadata/properties"/>
    <ds:schemaRef ds:uri="http://schemas.microsoft.com/office/2006/documentManagement/types"/>
    <ds:schemaRef ds:uri="http://purl.org/dc/dcmitype/"/>
    <ds:schemaRef ds:uri="http://schemas.microsoft.com/office/infopath/2007/PartnerControls"/>
    <ds:schemaRef ds:uri="ee6d6777-60e6-4691-9959-920807f7843c"/>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E464B088-6536-4034-9B2D-54445578053E}"/>
</file>

<file path=docProps/app.xml><?xml version="1.0" encoding="utf-8"?>
<Properties xmlns="http://schemas.openxmlformats.org/officeDocument/2006/extended-properties" xmlns:vt="http://schemas.openxmlformats.org/officeDocument/2006/docPropsVTypes">
  <Template>Layout für Lifestyle-Magazine</Template>
  <TotalTime>0</TotalTime>
  <Words>895</Words>
  <Application>Microsoft Office PowerPoint</Application>
  <PresentationFormat>Letter (8,5x11 Zoll)</PresentationFormat>
  <Paragraphs>94</Paragraphs>
  <Slides>3</Slides>
  <Notes>3</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3</vt:i4>
      </vt:variant>
    </vt:vector>
  </HeadingPairs>
  <TitlesOfParts>
    <vt:vector size="13" baseType="lpstr">
      <vt:lpstr>Arial</vt:lpstr>
      <vt:lpstr>Brandon Grotesque Regular</vt:lpstr>
      <vt:lpstr>Calibri</vt:lpstr>
      <vt:lpstr>Cambria</vt:lpstr>
      <vt:lpstr>Century Gothic</vt:lpstr>
      <vt:lpstr>Corbel</vt:lpstr>
      <vt:lpstr>Courier New</vt:lpstr>
      <vt:lpstr>Lucida Sans</vt:lpstr>
      <vt:lpstr>Lucida Sans Unicode</vt:lpstr>
      <vt:lpstr>Office-Design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Visa Leitfaden - Glasmacher Schulberatung</dc:title>
  <dc:creator>vmuntendorf@gmail.com</dc:creator>
  <cp:lastModifiedBy>Victoria Muntendorf | Glasmacher Schulberatung</cp:lastModifiedBy>
  <cp:revision>102</cp:revision>
  <cp:lastPrinted>2021-03-09T14:02:05Z</cp:lastPrinted>
  <dcterms:created xsi:type="dcterms:W3CDTF">2021-01-05T12:22:14Z</dcterms:created>
  <dcterms:modified xsi:type="dcterms:W3CDTF">2024-01-09T12:28:38Z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0x010100F195DC99CBC751438289EE7036D5EC71</vt:lpwstr>
  </property>
  <property fmtid="{D5CDD505-2E9C-101B-9397-08002B2CF9AE}" pid="3" name="MediaServiceImageTags">
    <vt:lpwstr/>
  </property>
</Properties>
</file>