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8" r:id="rId4"/>
  </p:sldMasterIdLst>
  <p:notesMasterIdLst>
    <p:notesMasterId r:id="rId63"/>
  </p:notesMasterIdLst>
  <p:handoutMasterIdLst>
    <p:handoutMasterId r:id="rId64"/>
  </p:handoutMasterIdLst>
  <p:sldIdLst>
    <p:sldId id="256" r:id="rId5"/>
    <p:sldId id="289" r:id="rId6"/>
    <p:sldId id="257" r:id="rId7"/>
    <p:sldId id="258" r:id="rId8"/>
    <p:sldId id="290" r:id="rId9"/>
    <p:sldId id="291" r:id="rId10"/>
    <p:sldId id="286" r:id="rId11"/>
    <p:sldId id="292" r:id="rId12"/>
    <p:sldId id="332" r:id="rId13"/>
    <p:sldId id="333" r:id="rId14"/>
    <p:sldId id="334" r:id="rId15"/>
    <p:sldId id="335" r:id="rId16"/>
    <p:sldId id="336" r:id="rId17"/>
    <p:sldId id="337" r:id="rId18"/>
    <p:sldId id="347" r:id="rId19"/>
    <p:sldId id="338" r:id="rId20"/>
    <p:sldId id="350" r:id="rId21"/>
    <p:sldId id="351" r:id="rId22"/>
    <p:sldId id="352" r:id="rId23"/>
    <p:sldId id="349" r:id="rId24"/>
    <p:sldId id="348" r:id="rId25"/>
    <p:sldId id="339" r:id="rId26"/>
    <p:sldId id="340" r:id="rId27"/>
    <p:sldId id="341" r:id="rId28"/>
    <p:sldId id="342" r:id="rId29"/>
    <p:sldId id="343" r:id="rId30"/>
    <p:sldId id="353" r:id="rId31"/>
    <p:sldId id="354" r:id="rId32"/>
    <p:sldId id="355" r:id="rId33"/>
    <p:sldId id="356" r:id="rId34"/>
    <p:sldId id="359" r:id="rId35"/>
    <p:sldId id="357" r:id="rId36"/>
    <p:sldId id="358" r:id="rId37"/>
    <p:sldId id="360" r:id="rId38"/>
    <p:sldId id="362" r:id="rId39"/>
    <p:sldId id="361" r:id="rId40"/>
    <p:sldId id="368" r:id="rId41"/>
    <p:sldId id="369" r:id="rId42"/>
    <p:sldId id="371" r:id="rId43"/>
    <p:sldId id="370" r:id="rId44"/>
    <p:sldId id="288" r:id="rId45"/>
    <p:sldId id="293" r:id="rId46"/>
    <p:sldId id="372" r:id="rId47"/>
    <p:sldId id="363" r:id="rId48"/>
    <p:sldId id="322" r:id="rId49"/>
    <p:sldId id="321" r:id="rId50"/>
    <p:sldId id="345" r:id="rId51"/>
    <p:sldId id="320" r:id="rId52"/>
    <p:sldId id="323" r:id="rId53"/>
    <p:sldId id="365" r:id="rId54"/>
    <p:sldId id="366" r:id="rId55"/>
    <p:sldId id="344" r:id="rId56"/>
    <p:sldId id="367" r:id="rId57"/>
    <p:sldId id="374" r:id="rId58"/>
    <p:sldId id="284" r:id="rId59"/>
    <p:sldId id="269" r:id="rId60"/>
    <p:sldId id="331" r:id="rId61"/>
    <p:sldId id="364" r:id="rId6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3350"/>
    <a:srgbClr val="0C4360"/>
    <a:srgbClr val="1B6872"/>
    <a:srgbClr val="63B7C6"/>
    <a:srgbClr val="002136"/>
    <a:srgbClr val="0C75AC"/>
    <a:srgbClr val="0024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3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34" y="8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315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notesMaster" Target="notesMasters/notesMaster1.xml"/><Relationship Id="rId68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viewProps" Target="viewProps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theme" Target="theme/theme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62FF6B6-4F8A-40F7-B5F4-FC3996824D7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10A999-F365-48DF-976A-0517FE04544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A5457B-CDAE-4DEB-AEC8-C82DE2312E37}" type="datetimeFigureOut">
              <a:rPr lang="en-US" smtClean="0"/>
              <a:t>3/6/2024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735C90-ADBF-4B9E-BE88-E1C8F83EB4D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506A01-6D0A-45EF-A584-05A3361D66F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31430A-4AA4-45C8-AC23-CD6B61C41A4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99009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0B78EA-28CE-41D8-9043-90E391E5F567}" type="datetimeFigureOut">
              <a:rPr lang="en-US" noProof="0" smtClean="0"/>
              <a:t>3/6/2024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34D747-9380-41EE-9946-EC9EC0CA5D1E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27727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34D747-9380-41EE-9946-EC9EC0CA5D1E}" type="slidenum">
              <a:rPr lang="en-US" noProof="0" smtClean="0"/>
              <a:t>1</a:t>
            </a:fld>
            <a:endParaRPr lang="en-US" noProof="0" dirty="0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AF8D2B17-526D-4147-9BEC-379E6A41BB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617938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34D747-9380-41EE-9946-EC9EC0CA5D1E}" type="slidenum">
              <a:rPr lang="en-US" noProof="0" smtClean="0"/>
              <a:t>42</a:t>
            </a:fld>
            <a:endParaRPr lang="en-US" noProof="0" dirty="0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5B1B9F79-0E36-4CCA-8F08-20B161C158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02994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34D747-9380-41EE-9946-EC9EC0CA5D1E}" type="slidenum">
              <a:rPr lang="en-US" noProof="0" smtClean="0"/>
              <a:t>45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860432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34D747-9380-41EE-9946-EC9EC0CA5D1E}" type="slidenum">
              <a:rPr lang="en-US" noProof="0" smtClean="0"/>
              <a:t>46</a:t>
            </a:fld>
            <a:endParaRPr lang="en-US" noProof="0" dirty="0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86BB5F41-54E7-451D-BB5D-48A6CD6667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30199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34D747-9380-41EE-9946-EC9EC0CA5D1E}" type="slidenum">
              <a:rPr lang="en-US" noProof="0" smtClean="0"/>
              <a:t>47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879867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34D747-9380-41EE-9946-EC9EC0CA5D1E}" type="slidenum">
              <a:rPr lang="en-US" noProof="0" smtClean="0"/>
              <a:t>48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595375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34D747-9380-41EE-9946-EC9EC0CA5D1E}" type="slidenum">
              <a:rPr lang="en-US" noProof="0" smtClean="0"/>
              <a:t>49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0160056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34D747-9380-41EE-9946-EC9EC0CA5D1E}" type="slidenum">
              <a:rPr lang="en-US" noProof="0" smtClean="0"/>
              <a:t>52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812676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0E33FE-0DE4-4454-1311-5467909801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57E2E37-12C2-DEA8-59DF-1E28C5F9304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2758758-21FA-0305-8951-B156DFC58F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EC8E29-D479-A5E6-C4B5-EBDDD5F3E10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34D747-9380-41EE-9946-EC9EC0CA5D1E}" type="slidenum">
              <a:rPr lang="en-US" noProof="0" smtClean="0"/>
              <a:t>54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894199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34D747-9380-41EE-9946-EC9EC0CA5D1E}" type="slidenum">
              <a:rPr lang="en-US" noProof="0" smtClean="0"/>
              <a:t>55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323801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34D747-9380-41EE-9946-EC9EC0CA5D1E}" type="slidenum">
              <a:rPr lang="en-US" noProof="0" smtClean="0"/>
              <a:t>56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796090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34D747-9380-41EE-9946-EC9EC0CA5D1E}" type="slidenum">
              <a:rPr lang="en-US" noProof="0" smtClean="0"/>
              <a:t>2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4734030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34D747-9380-41EE-9946-EC9EC0CA5D1E}" type="slidenum">
              <a:rPr lang="en-US" noProof="0" smtClean="0"/>
              <a:t>57</a:t>
            </a:fld>
            <a:endParaRPr lang="en-US" noProof="0" dirty="0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86BB5F41-54E7-451D-BB5D-48A6CD6667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35597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34D747-9380-41EE-9946-EC9EC0CA5D1E}" type="slidenum">
              <a:rPr lang="en-US" noProof="0" smtClean="0"/>
              <a:t>3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921101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34D747-9380-41EE-9946-EC9EC0CA5D1E}" type="slidenum">
              <a:rPr lang="en-US" noProof="0" smtClean="0"/>
              <a:t>4</a:t>
            </a:fld>
            <a:endParaRPr lang="en-US" noProof="0" dirty="0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88B528D1-49F7-4CEA-9EC0-7293EE5EE0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31958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34D747-9380-41EE-9946-EC9EC0CA5D1E}" type="slidenum">
              <a:rPr lang="en-US" noProof="0" smtClean="0"/>
              <a:t>5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854922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459105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34D747-9380-41EE-9946-EC9EC0CA5D1E}" type="slidenum">
              <a:rPr lang="en-US" noProof="0" smtClean="0"/>
              <a:t>6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1530867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34D747-9380-41EE-9946-EC9EC0CA5D1E}" type="slidenum">
              <a:rPr lang="en-US" noProof="0" smtClean="0"/>
              <a:t>7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1673119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34D747-9380-41EE-9946-EC9EC0CA5D1E}" type="slidenum">
              <a:rPr lang="en-US" noProof="0" smtClean="0"/>
              <a:t>8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223101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34D747-9380-41EE-9946-EC9EC0CA5D1E}" type="slidenum">
              <a:rPr lang="en-US" noProof="0" smtClean="0"/>
              <a:t>41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9447716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02EBCD-D4A5-967E-C044-33D0C76E1D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7F6626-DBF2-93D2-D3EB-AFCD9C441B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863534-3DA3-0F84-9C52-F0ACCDCAC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E034B-B7E9-4A2E-930E-168359081081}" type="datetimeFigureOut">
              <a:rPr lang="en-GB" smtClean="0"/>
              <a:t>06/03/2024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F480D6-36C3-768D-BE3F-A4BD0FD54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4E3947-EBBE-1B65-2E5E-E433BADF5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26477-BEE9-4386-86B5-4EEA2B218036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26852E3-196E-50A7-9128-A15251FFE49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DDB36B4-542B-5AE5-564B-9FDAA68254DC}"/>
              </a:ext>
            </a:extLst>
          </p:cNvPr>
          <p:cNvGrpSpPr/>
          <p:nvPr userDrawn="1"/>
        </p:nvGrpSpPr>
        <p:grpSpPr>
          <a:xfrm>
            <a:off x="-1604709" y="-3756"/>
            <a:ext cx="13796710" cy="6861756"/>
            <a:chOff x="-1604709" y="-3756"/>
            <a:chExt cx="13796710" cy="6861756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4CF7F076-659F-3460-E139-B4ECB277D669}"/>
                </a:ext>
              </a:extLst>
            </p:cNvPr>
            <p:cNvGrpSpPr/>
            <p:nvPr/>
          </p:nvGrpSpPr>
          <p:grpSpPr>
            <a:xfrm>
              <a:off x="-16298" y="0"/>
              <a:ext cx="12208299" cy="6858000"/>
              <a:chOff x="-16298" y="0"/>
              <a:chExt cx="12208299" cy="6858000"/>
            </a:xfrm>
          </p:grpSpPr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35F0684F-3241-9D14-B9BE-98E722508494}"/>
                  </a:ext>
                </a:extLst>
              </p:cNvPr>
              <p:cNvSpPr/>
              <p:nvPr/>
            </p:nvSpPr>
            <p:spPr>
              <a:xfrm flipH="1">
                <a:off x="-16297" y="0"/>
                <a:ext cx="12208298" cy="6858000"/>
              </a:xfrm>
              <a:custGeom>
                <a:avLst/>
                <a:gdLst>
                  <a:gd name="connsiteX0" fmla="*/ 8574289 w 12208298"/>
                  <a:gd name="connsiteY0" fmla="*/ 0 h 6858000"/>
                  <a:gd name="connsiteX1" fmla="*/ 0 w 12208298"/>
                  <a:gd name="connsiteY1" fmla="*/ 0 h 6858000"/>
                  <a:gd name="connsiteX2" fmla="*/ 0 w 12208298"/>
                  <a:gd name="connsiteY2" fmla="*/ 6858000 h 6858000"/>
                  <a:gd name="connsiteX3" fmla="*/ 532109 w 12208298"/>
                  <a:gd name="connsiteY3" fmla="*/ 6858000 h 6858000"/>
                  <a:gd name="connsiteX4" fmla="*/ 11495317 w 12208298"/>
                  <a:gd name="connsiteY4" fmla="*/ 6858000 h 6858000"/>
                  <a:gd name="connsiteX5" fmla="*/ 12208298 w 12208298"/>
                  <a:gd name="connsiteY5" fmla="*/ 6858000 h 6858000"/>
                  <a:gd name="connsiteX6" fmla="*/ 12208298 w 12208298"/>
                  <a:gd name="connsiteY6" fmla="*/ 3146781 h 6858000"/>
                  <a:gd name="connsiteX7" fmla="*/ 10353284 w 12208298"/>
                  <a:gd name="connsiteY7" fmla="*/ 1291767 h 6858000"/>
                  <a:gd name="connsiteX8" fmla="*/ 9866056 w 12208298"/>
                  <a:gd name="connsiteY8" fmla="*/ 1291767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208298" h="6858000">
                    <a:moveTo>
                      <a:pt x="8574289" y="0"/>
                    </a:moveTo>
                    <a:lnTo>
                      <a:pt x="0" y="0"/>
                    </a:lnTo>
                    <a:lnTo>
                      <a:pt x="0" y="6858000"/>
                    </a:lnTo>
                    <a:lnTo>
                      <a:pt x="532109" y="6858000"/>
                    </a:lnTo>
                    <a:lnTo>
                      <a:pt x="11495317" y="6858000"/>
                    </a:lnTo>
                    <a:lnTo>
                      <a:pt x="12208298" y="6858000"/>
                    </a:lnTo>
                    <a:lnTo>
                      <a:pt x="12208298" y="3146781"/>
                    </a:lnTo>
                    <a:lnTo>
                      <a:pt x="10353284" y="1291767"/>
                    </a:lnTo>
                    <a:lnTo>
                      <a:pt x="9866056" y="1291767"/>
                    </a:lnTo>
                    <a:close/>
                  </a:path>
                </a:pathLst>
              </a:custGeom>
              <a:solidFill>
                <a:schemeClr val="accent2">
                  <a:alpha val="7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20B31637-5288-0FAF-E6C1-6F0F523C1A95}"/>
                  </a:ext>
                </a:extLst>
              </p:cNvPr>
              <p:cNvSpPr/>
              <p:nvPr/>
            </p:nvSpPr>
            <p:spPr>
              <a:xfrm rot="5400000" flipH="1" flipV="1">
                <a:off x="2667000" y="-2667001"/>
                <a:ext cx="6858000" cy="12192002"/>
              </a:xfrm>
              <a:custGeom>
                <a:avLst/>
                <a:gdLst>
                  <a:gd name="connsiteX0" fmla="*/ 6858000 w 6858000"/>
                  <a:gd name="connsiteY0" fmla="*/ 3871658 h 12192002"/>
                  <a:gd name="connsiteX1" fmla="*/ 6858000 w 6858000"/>
                  <a:gd name="connsiteY1" fmla="*/ 12192002 h 12192002"/>
                  <a:gd name="connsiteX2" fmla="*/ 5363029 w 6858000"/>
                  <a:gd name="connsiteY2" fmla="*/ 12192002 h 12192002"/>
                  <a:gd name="connsiteX3" fmla="*/ 5363029 w 6858000"/>
                  <a:gd name="connsiteY3" fmla="*/ 12192000 h 12192002"/>
                  <a:gd name="connsiteX4" fmla="*/ 0 w 6858000"/>
                  <a:gd name="connsiteY4" fmla="*/ 12192000 h 12192002"/>
                  <a:gd name="connsiteX5" fmla="*/ 0 w 6858000"/>
                  <a:gd name="connsiteY5" fmla="*/ 0 h 12192002"/>
                  <a:gd name="connsiteX6" fmla="*/ 3539398 w 6858000"/>
                  <a:gd name="connsiteY6" fmla="*/ 0 h 12192002"/>
                  <a:gd name="connsiteX7" fmla="*/ 5566229 w 6858000"/>
                  <a:gd name="connsiteY7" fmla="*/ 2026831 h 12192002"/>
                  <a:gd name="connsiteX8" fmla="*/ 5566229 w 6858000"/>
                  <a:gd name="connsiteY8" fmla="*/ 2575538 h 12192002"/>
                  <a:gd name="connsiteX9" fmla="*/ 6858000 w 6858000"/>
                  <a:gd name="connsiteY9" fmla="*/ 3871657 h 12192002"/>
                  <a:gd name="connsiteX10" fmla="*/ 5566229 w 6858000"/>
                  <a:gd name="connsiteY10" fmla="*/ 3871657 h 12192002"/>
                  <a:gd name="connsiteX11" fmla="*/ 5566229 w 6858000"/>
                  <a:gd name="connsiteY11" fmla="*/ 3871658 h 12192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858000" h="12192002">
                    <a:moveTo>
                      <a:pt x="6858000" y="3871658"/>
                    </a:moveTo>
                    <a:lnTo>
                      <a:pt x="6858000" y="12192002"/>
                    </a:lnTo>
                    <a:lnTo>
                      <a:pt x="5363029" y="12192002"/>
                    </a:lnTo>
                    <a:lnTo>
                      <a:pt x="5363029" y="12192000"/>
                    </a:lnTo>
                    <a:lnTo>
                      <a:pt x="0" y="12192000"/>
                    </a:lnTo>
                    <a:lnTo>
                      <a:pt x="0" y="0"/>
                    </a:lnTo>
                    <a:lnTo>
                      <a:pt x="3539398" y="0"/>
                    </a:lnTo>
                    <a:lnTo>
                      <a:pt x="5566229" y="2026831"/>
                    </a:lnTo>
                    <a:lnTo>
                      <a:pt x="5566229" y="2575538"/>
                    </a:lnTo>
                    <a:lnTo>
                      <a:pt x="6858000" y="3871657"/>
                    </a:lnTo>
                    <a:lnTo>
                      <a:pt x="5566229" y="3871657"/>
                    </a:lnTo>
                    <a:lnTo>
                      <a:pt x="5566229" y="3871658"/>
                    </a:lnTo>
                    <a:close/>
                  </a:path>
                </a:pathLst>
              </a:custGeom>
              <a:pattFill prst="wdDnDiag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8" name="Right Triangle 17">
                <a:extLst>
                  <a:ext uri="{FF2B5EF4-FFF2-40B4-BE49-F238E27FC236}">
                    <a16:creationId xmlns:a16="http://schemas.microsoft.com/office/drawing/2014/main" id="{DCA147E0-3AA6-760C-3E35-40C2E3D75037}"/>
                  </a:ext>
                </a:extLst>
              </p:cNvPr>
              <p:cNvSpPr/>
              <p:nvPr/>
            </p:nvSpPr>
            <p:spPr>
              <a:xfrm rot="16200000" flipH="1" flipV="1">
                <a:off x="24625" y="-4746"/>
                <a:ext cx="2819399" cy="2828891"/>
              </a:xfrm>
              <a:prstGeom prst="rtTriangle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9" name="Right Triangle 18">
                <a:extLst>
                  <a:ext uri="{FF2B5EF4-FFF2-40B4-BE49-F238E27FC236}">
                    <a16:creationId xmlns:a16="http://schemas.microsoft.com/office/drawing/2014/main" id="{D8BD0091-ECCC-1575-727A-66C962C823B1}"/>
                  </a:ext>
                </a:extLst>
              </p:cNvPr>
              <p:cNvSpPr/>
              <p:nvPr/>
            </p:nvSpPr>
            <p:spPr>
              <a:xfrm rot="16200000" flipH="1" flipV="1">
                <a:off x="4418" y="-4422"/>
                <a:ext cx="2627088" cy="2635933"/>
              </a:xfrm>
              <a:prstGeom prst="rtTriangle">
                <a:avLst/>
              </a:prstGeom>
              <a:pattFill prst="dkHorz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20" name="Right Triangle 19">
                <a:extLst>
                  <a:ext uri="{FF2B5EF4-FFF2-40B4-BE49-F238E27FC236}">
                    <a16:creationId xmlns:a16="http://schemas.microsoft.com/office/drawing/2014/main" id="{6B089A58-39BB-1B2F-1E4A-A48CD44F65FE}"/>
                  </a:ext>
                </a:extLst>
              </p:cNvPr>
              <p:cNvSpPr/>
              <p:nvPr/>
            </p:nvSpPr>
            <p:spPr>
              <a:xfrm rot="16200000" flipH="1" flipV="1">
                <a:off x="-12263" y="-4034"/>
                <a:ext cx="2397087" cy="2405158"/>
              </a:xfrm>
              <a:prstGeom prst="rtTriangle">
                <a:avLst/>
              </a:prstGeom>
              <a:solidFill>
                <a:schemeClr val="accent2">
                  <a:alpha val="4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6F58E895-9151-2091-1CF5-480A51BD8FA7}"/>
                  </a:ext>
                </a:extLst>
              </p:cNvPr>
              <p:cNvSpPr/>
              <p:nvPr/>
            </p:nvSpPr>
            <p:spPr>
              <a:xfrm rot="5400000" flipH="1" flipV="1">
                <a:off x="2667000" y="-2667001"/>
                <a:ext cx="6858000" cy="12192002"/>
              </a:xfrm>
              <a:custGeom>
                <a:avLst/>
                <a:gdLst>
                  <a:gd name="connsiteX0" fmla="*/ 6858000 w 6858000"/>
                  <a:gd name="connsiteY0" fmla="*/ 3871658 h 12192002"/>
                  <a:gd name="connsiteX1" fmla="*/ 6858000 w 6858000"/>
                  <a:gd name="connsiteY1" fmla="*/ 12192002 h 12192002"/>
                  <a:gd name="connsiteX2" fmla="*/ 5363029 w 6858000"/>
                  <a:gd name="connsiteY2" fmla="*/ 12192002 h 12192002"/>
                  <a:gd name="connsiteX3" fmla="*/ 5363029 w 6858000"/>
                  <a:gd name="connsiteY3" fmla="*/ 12192000 h 12192002"/>
                  <a:gd name="connsiteX4" fmla="*/ 0 w 6858000"/>
                  <a:gd name="connsiteY4" fmla="*/ 12192000 h 12192002"/>
                  <a:gd name="connsiteX5" fmla="*/ 0 w 6858000"/>
                  <a:gd name="connsiteY5" fmla="*/ 0 h 12192002"/>
                  <a:gd name="connsiteX6" fmla="*/ 3539398 w 6858000"/>
                  <a:gd name="connsiteY6" fmla="*/ 0 h 12192002"/>
                  <a:gd name="connsiteX7" fmla="*/ 5566229 w 6858000"/>
                  <a:gd name="connsiteY7" fmla="*/ 2026831 h 12192002"/>
                  <a:gd name="connsiteX8" fmla="*/ 5566229 w 6858000"/>
                  <a:gd name="connsiteY8" fmla="*/ 2575538 h 12192002"/>
                  <a:gd name="connsiteX9" fmla="*/ 6858000 w 6858000"/>
                  <a:gd name="connsiteY9" fmla="*/ 3871657 h 12192002"/>
                  <a:gd name="connsiteX10" fmla="*/ 5566229 w 6858000"/>
                  <a:gd name="connsiteY10" fmla="*/ 3871657 h 12192002"/>
                  <a:gd name="connsiteX11" fmla="*/ 5566229 w 6858000"/>
                  <a:gd name="connsiteY11" fmla="*/ 3871658 h 12192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858000" h="12192002">
                    <a:moveTo>
                      <a:pt x="6858000" y="3871658"/>
                    </a:moveTo>
                    <a:lnTo>
                      <a:pt x="6858000" y="12192002"/>
                    </a:lnTo>
                    <a:lnTo>
                      <a:pt x="5363029" y="12192002"/>
                    </a:lnTo>
                    <a:lnTo>
                      <a:pt x="5363029" y="12192000"/>
                    </a:lnTo>
                    <a:lnTo>
                      <a:pt x="0" y="12192000"/>
                    </a:lnTo>
                    <a:lnTo>
                      <a:pt x="0" y="0"/>
                    </a:lnTo>
                    <a:lnTo>
                      <a:pt x="3539398" y="0"/>
                    </a:lnTo>
                    <a:lnTo>
                      <a:pt x="5566229" y="2026831"/>
                    </a:lnTo>
                    <a:lnTo>
                      <a:pt x="5566229" y="2575538"/>
                    </a:lnTo>
                    <a:lnTo>
                      <a:pt x="6858000" y="3871657"/>
                    </a:lnTo>
                    <a:lnTo>
                      <a:pt x="5566229" y="3871657"/>
                    </a:lnTo>
                    <a:lnTo>
                      <a:pt x="5566229" y="3871658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  <a:alpha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sp>
          <p:nvSpPr>
            <p:cNvPr id="10" name="Freeform: Shape 12">
              <a:extLst>
                <a:ext uri="{FF2B5EF4-FFF2-40B4-BE49-F238E27FC236}">
                  <a16:creationId xmlns:a16="http://schemas.microsoft.com/office/drawing/2014/main" id="{BF73E10A-E270-913D-F56E-FB091A578835}"/>
                </a:ext>
              </a:extLst>
            </p:cNvPr>
            <p:cNvSpPr/>
            <p:nvPr/>
          </p:nvSpPr>
          <p:spPr>
            <a:xfrm rot="18900000" flipH="1">
              <a:off x="-1604709" y="1397837"/>
              <a:ext cx="3211378" cy="3211378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460E6EB0-86D5-6B9D-18E6-3E110BCF4C49}"/>
                </a:ext>
              </a:extLst>
            </p:cNvPr>
            <p:cNvSpPr/>
            <p:nvPr/>
          </p:nvSpPr>
          <p:spPr>
            <a:xfrm rot="18900000">
              <a:off x="-861777" y="-3756"/>
              <a:ext cx="2676646" cy="1356876"/>
            </a:xfrm>
            <a:custGeom>
              <a:avLst/>
              <a:gdLst>
                <a:gd name="connsiteX0" fmla="*/ 1319770 w 2676646"/>
                <a:gd name="connsiteY0" fmla="*/ 0 h 1356876"/>
                <a:gd name="connsiteX1" fmla="*/ 2676646 w 2676646"/>
                <a:gd name="connsiteY1" fmla="*/ 1356876 h 1356876"/>
                <a:gd name="connsiteX2" fmla="*/ 0 w 2676646"/>
                <a:gd name="connsiteY2" fmla="*/ 1356876 h 1356876"/>
                <a:gd name="connsiteX3" fmla="*/ 0 w 2676646"/>
                <a:gd name="connsiteY3" fmla="*/ 1319770 h 1356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76646" h="1356876">
                  <a:moveTo>
                    <a:pt x="1319770" y="0"/>
                  </a:moveTo>
                  <a:lnTo>
                    <a:pt x="2676646" y="1356876"/>
                  </a:lnTo>
                  <a:lnTo>
                    <a:pt x="0" y="1356876"/>
                  </a:lnTo>
                  <a:lnTo>
                    <a:pt x="0" y="1319770"/>
                  </a:lnTo>
                  <a:close/>
                </a:path>
              </a:pathLst>
            </a:custGeom>
            <a:pattFill prst="wdUpDiag">
              <a:fgClr>
                <a:schemeClr val="accent2"/>
              </a:fgClr>
              <a:bgClr>
                <a:schemeClr val="accent1"/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noProof="0" dirty="0"/>
            </a:p>
          </p:txBody>
        </p:sp>
        <p:sp>
          <p:nvSpPr>
            <p:cNvPr id="12" name="Freeform: Shape 12">
              <a:extLst>
                <a:ext uri="{FF2B5EF4-FFF2-40B4-BE49-F238E27FC236}">
                  <a16:creationId xmlns:a16="http://schemas.microsoft.com/office/drawing/2014/main" id="{83EDA86C-CF6F-35E4-ED76-9A1EBE7BCF15}"/>
                </a:ext>
              </a:extLst>
            </p:cNvPr>
            <p:cNvSpPr/>
            <p:nvPr/>
          </p:nvSpPr>
          <p:spPr>
            <a:xfrm rot="13500000">
              <a:off x="-1226102" y="1737462"/>
              <a:ext cx="2416016" cy="2416016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wdDnDiag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71DFF289-3C4F-6264-A5AB-DE9F168CD0AD}"/>
                </a:ext>
              </a:extLst>
            </p:cNvPr>
            <p:cNvGrpSpPr/>
            <p:nvPr/>
          </p:nvGrpSpPr>
          <p:grpSpPr>
            <a:xfrm>
              <a:off x="-760406" y="4672937"/>
              <a:ext cx="1520812" cy="1520812"/>
              <a:chOff x="-1604709" y="3012880"/>
              <a:chExt cx="3211378" cy="3211378"/>
            </a:xfrm>
          </p:grpSpPr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3ACC1AAB-EAD5-3926-A669-8DDB25F3EC55}"/>
                  </a:ext>
                </a:extLst>
              </p:cNvPr>
              <p:cNvSpPr/>
              <p:nvPr/>
            </p:nvSpPr>
            <p:spPr>
              <a:xfrm rot="18900000" flipH="1">
                <a:off x="-1604709" y="3012880"/>
                <a:ext cx="3211378" cy="3211378"/>
              </a:xfrm>
              <a:custGeom>
                <a:avLst/>
                <a:gdLst>
                  <a:gd name="connsiteX0" fmla="*/ 754341 w 754341"/>
                  <a:gd name="connsiteY0" fmla="*/ 754341 h 754341"/>
                  <a:gd name="connsiteX1" fmla="*/ 0 w 754341"/>
                  <a:gd name="connsiteY1" fmla="*/ 754341 h 754341"/>
                  <a:gd name="connsiteX2" fmla="*/ 0 w 754341"/>
                  <a:gd name="connsiteY2" fmla="*/ 0 h 7543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54341" h="754341">
                    <a:moveTo>
                      <a:pt x="754341" y="754341"/>
                    </a:moveTo>
                    <a:lnTo>
                      <a:pt x="0" y="7543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5" name="Freeform: Shape 12">
                <a:extLst>
                  <a:ext uri="{FF2B5EF4-FFF2-40B4-BE49-F238E27FC236}">
                    <a16:creationId xmlns:a16="http://schemas.microsoft.com/office/drawing/2014/main" id="{8AD91D26-B49D-DC18-78A3-A0040884792D}"/>
                  </a:ext>
                </a:extLst>
              </p:cNvPr>
              <p:cNvSpPr/>
              <p:nvPr/>
            </p:nvSpPr>
            <p:spPr>
              <a:xfrm rot="13500000">
                <a:off x="-1226102" y="3352505"/>
                <a:ext cx="2416016" cy="2416016"/>
              </a:xfrm>
              <a:custGeom>
                <a:avLst/>
                <a:gdLst>
                  <a:gd name="connsiteX0" fmla="*/ 754341 w 754341"/>
                  <a:gd name="connsiteY0" fmla="*/ 754341 h 754341"/>
                  <a:gd name="connsiteX1" fmla="*/ 0 w 754341"/>
                  <a:gd name="connsiteY1" fmla="*/ 754341 h 754341"/>
                  <a:gd name="connsiteX2" fmla="*/ 0 w 754341"/>
                  <a:gd name="connsiteY2" fmla="*/ 0 h 7543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54341" h="754341">
                    <a:moveTo>
                      <a:pt x="754341" y="754341"/>
                    </a:moveTo>
                    <a:lnTo>
                      <a:pt x="0" y="754341"/>
                    </a:lnTo>
                    <a:lnTo>
                      <a:pt x="0" y="0"/>
                    </a:lnTo>
                    <a:close/>
                  </a:path>
                </a:pathLst>
              </a:custGeom>
              <a:pattFill prst="wdDnDiag">
                <a:fgClr>
                  <a:schemeClr val="accent1">
                    <a:lumMod val="60000"/>
                    <a:lumOff val="40000"/>
                  </a:schemeClr>
                </a:fgClr>
                <a:bgClr>
                  <a:schemeClr val="accent2">
                    <a:lumMod val="50000"/>
                  </a:schemeClr>
                </a:bgClr>
              </a:patt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283867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C84633-8FBF-A800-0932-C74F20CE80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4ADF02-B5DD-254A-4249-5B8F5A3DD9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A3F382-966C-5433-5B0F-849F5BC2C5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E034B-B7E9-4A2E-930E-168359081081}" type="datetimeFigureOut">
              <a:rPr lang="en-GB" smtClean="0"/>
              <a:t>06/03/2024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4B1E1D-19A8-E5D7-4863-10C1E66EB9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D19493-54B9-6C9E-4E6E-FB6484FAF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81095979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A9BBD86-6C96-85AC-69FF-939A483205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D2FD58-AA54-3A01-99FC-F74439B26C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C73B8C-1C21-09B5-1D86-770C394D3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E034B-B7E9-4A2E-930E-168359081081}" type="datetimeFigureOut">
              <a:rPr lang="en-GB" smtClean="0"/>
              <a:t>06/03/2024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C1FDC8-992A-42C0-164D-FC60A0196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27573E-837A-C5F9-DBB6-707B027C04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24198163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 Category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37145E9-AC61-47D5-9288-8789940F81B6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E2B3ED-9A49-40A7-B8A3-62595FE513F9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9EBF8BB-A805-4DDB-B459-082F99815B95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Rectangle: Single Corner Snipped 18">
              <a:extLst>
                <a:ext uri="{FF2B5EF4-FFF2-40B4-BE49-F238E27FC236}">
                  <a16:creationId xmlns:a16="http://schemas.microsoft.com/office/drawing/2014/main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3" name="Rectangle: Single Corner Snipped 2">
              <a:extLst>
                <a:ext uri="{FF2B5EF4-FFF2-40B4-BE49-F238E27FC236}">
                  <a16:creationId xmlns:a16="http://schemas.microsoft.com/office/drawing/2014/main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0" name="Picture Placeholder 8">
            <a:extLst>
              <a:ext uri="{FF2B5EF4-FFF2-40B4-BE49-F238E27FC236}">
                <a16:creationId xmlns:a16="http://schemas.microsoft.com/office/drawing/2014/main" id="{6D00E6B4-1CBE-404E-B943-5F1832320C1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78212" y="2096716"/>
            <a:ext cx="1259505" cy="1259505"/>
          </a:xfrm>
          <a:prstGeom prst="ellipse">
            <a:avLst/>
          </a:prstGeom>
          <a:pattFill prst="wdUpDiag">
            <a:fgClr>
              <a:srgbClr val="0C4360"/>
            </a:fgClr>
            <a:bgClr>
              <a:schemeClr val="accent1">
                <a:lumMod val="50000"/>
              </a:schemeClr>
            </a:bgClr>
          </a:pattFill>
          <a:ln w="38100">
            <a:solidFill>
              <a:schemeClr val="accent2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1" name="Picture Placeholder 8">
            <a:extLst>
              <a:ext uri="{FF2B5EF4-FFF2-40B4-BE49-F238E27FC236}">
                <a16:creationId xmlns:a16="http://schemas.microsoft.com/office/drawing/2014/main" id="{7CD59BFD-62BE-4E33-92A5-B84A2A9A8D3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222230" y="2096716"/>
            <a:ext cx="1259505" cy="1259505"/>
          </a:xfrm>
          <a:prstGeom prst="ellipse">
            <a:avLst/>
          </a:prstGeom>
          <a:pattFill prst="wdUpDiag">
            <a:fgClr>
              <a:srgbClr val="0C4360"/>
            </a:fgClr>
            <a:bgClr>
              <a:schemeClr val="accent1">
                <a:lumMod val="50000"/>
              </a:schemeClr>
            </a:bgClr>
          </a:pattFill>
          <a:ln w="38100">
            <a:solidFill>
              <a:schemeClr val="accent2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2" name="Picture Placeholder 8">
            <a:extLst>
              <a:ext uri="{FF2B5EF4-FFF2-40B4-BE49-F238E27FC236}">
                <a16:creationId xmlns:a16="http://schemas.microsoft.com/office/drawing/2014/main" id="{60DC5978-55B8-421D-91B4-29F8210A7B2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466248" y="2096716"/>
            <a:ext cx="1259505" cy="1259505"/>
          </a:xfrm>
          <a:prstGeom prst="ellipse">
            <a:avLst/>
          </a:prstGeom>
          <a:pattFill prst="wdUpDiag">
            <a:fgClr>
              <a:srgbClr val="0C4360"/>
            </a:fgClr>
            <a:bgClr>
              <a:schemeClr val="accent1">
                <a:lumMod val="50000"/>
              </a:schemeClr>
            </a:bgClr>
          </a:pattFill>
          <a:ln w="38100">
            <a:solidFill>
              <a:schemeClr val="accent2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3" name="Picture Placeholder 8">
            <a:extLst>
              <a:ext uri="{FF2B5EF4-FFF2-40B4-BE49-F238E27FC236}">
                <a16:creationId xmlns:a16="http://schemas.microsoft.com/office/drawing/2014/main" id="{BE3FB8C3-2C7E-4C59-8BD5-53FA2772DB5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710266" y="2096716"/>
            <a:ext cx="1259505" cy="1259505"/>
          </a:xfrm>
          <a:prstGeom prst="ellipse">
            <a:avLst/>
          </a:prstGeom>
          <a:pattFill prst="wdUpDiag">
            <a:fgClr>
              <a:srgbClr val="0C4360"/>
            </a:fgClr>
            <a:bgClr>
              <a:schemeClr val="accent1">
                <a:lumMod val="50000"/>
              </a:schemeClr>
            </a:bgClr>
          </a:pattFill>
          <a:ln w="38100">
            <a:solidFill>
              <a:schemeClr val="accent2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4" name="Picture Placeholder 8">
            <a:extLst>
              <a:ext uri="{FF2B5EF4-FFF2-40B4-BE49-F238E27FC236}">
                <a16:creationId xmlns:a16="http://schemas.microsoft.com/office/drawing/2014/main" id="{FD8FA9DA-C36B-4889-B88F-28B5829E53E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954283" y="2096716"/>
            <a:ext cx="1259505" cy="1259505"/>
          </a:xfrm>
          <a:prstGeom prst="ellipse">
            <a:avLst/>
          </a:prstGeom>
          <a:pattFill prst="wdUpDiag">
            <a:fgClr>
              <a:srgbClr val="0C4360"/>
            </a:fgClr>
            <a:bgClr>
              <a:schemeClr val="accent1">
                <a:lumMod val="50000"/>
              </a:schemeClr>
            </a:bgClr>
          </a:pattFill>
          <a:ln w="38100">
            <a:solidFill>
              <a:schemeClr val="accent2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6" name="Text Placeholder 22">
            <a:extLst>
              <a:ext uri="{FF2B5EF4-FFF2-40B4-BE49-F238E27FC236}">
                <a16:creationId xmlns:a16="http://schemas.microsoft.com/office/drawing/2014/main" id="{2A19101D-7C37-42BF-8167-5391EA65EC3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19894" y="4240093"/>
            <a:ext cx="1776140" cy="1463040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7" name="Text Placeholder 22">
            <a:extLst>
              <a:ext uri="{FF2B5EF4-FFF2-40B4-BE49-F238E27FC236}">
                <a16:creationId xmlns:a16="http://schemas.microsoft.com/office/drawing/2014/main" id="{05F72315-51A9-431C-B80A-45E4FB1D6BD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63912" y="4240093"/>
            <a:ext cx="1776140" cy="1463040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8" name="Text Placeholder 22">
            <a:extLst>
              <a:ext uri="{FF2B5EF4-FFF2-40B4-BE49-F238E27FC236}">
                <a16:creationId xmlns:a16="http://schemas.microsoft.com/office/drawing/2014/main" id="{883D1F0C-34F1-46E1-B178-E4AB82B1463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207930" y="4240093"/>
            <a:ext cx="1776140" cy="1463040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9" name="Text Placeholder 22">
            <a:extLst>
              <a:ext uri="{FF2B5EF4-FFF2-40B4-BE49-F238E27FC236}">
                <a16:creationId xmlns:a16="http://schemas.microsoft.com/office/drawing/2014/main" id="{7202A849-DF14-40E7-B38D-1185F72603E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451948" y="4240093"/>
            <a:ext cx="1776140" cy="1463040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0" name="Text Placeholder 22">
            <a:extLst>
              <a:ext uri="{FF2B5EF4-FFF2-40B4-BE49-F238E27FC236}">
                <a16:creationId xmlns:a16="http://schemas.microsoft.com/office/drawing/2014/main" id="{CCFC1ADF-AC11-4CCD-AC2D-478B6FFEA5E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695965" y="4240093"/>
            <a:ext cx="1776140" cy="1463040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B4CB326-DA0E-488E-B236-7017E8438FBB}"/>
              </a:ext>
            </a:extLst>
          </p:cNvPr>
          <p:cNvCxnSpPr/>
          <p:nvPr userDrawn="1"/>
        </p:nvCxnSpPr>
        <p:spPr>
          <a:xfrm>
            <a:off x="1242354" y="3825022"/>
            <a:ext cx="731221" cy="0"/>
          </a:xfrm>
          <a:prstGeom prst="line">
            <a:avLst/>
          </a:prstGeom>
          <a:ln w="3810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366B533-7212-4A36-9CE2-D6302E721F8F}"/>
              </a:ext>
            </a:extLst>
          </p:cNvPr>
          <p:cNvCxnSpPr/>
          <p:nvPr userDrawn="1"/>
        </p:nvCxnSpPr>
        <p:spPr>
          <a:xfrm>
            <a:off x="3486372" y="3825022"/>
            <a:ext cx="731221" cy="0"/>
          </a:xfrm>
          <a:prstGeom prst="line">
            <a:avLst/>
          </a:prstGeom>
          <a:ln w="3810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AD7474CD-E230-4E14-8274-5E20F673F401}"/>
              </a:ext>
            </a:extLst>
          </p:cNvPr>
          <p:cNvCxnSpPr/>
          <p:nvPr userDrawn="1"/>
        </p:nvCxnSpPr>
        <p:spPr>
          <a:xfrm>
            <a:off x="5730390" y="3825022"/>
            <a:ext cx="731221" cy="0"/>
          </a:xfrm>
          <a:prstGeom prst="line">
            <a:avLst/>
          </a:prstGeom>
          <a:ln w="3810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6BF71FCE-6F39-4D2F-82BE-7D9F1D2ED59F}"/>
              </a:ext>
            </a:extLst>
          </p:cNvPr>
          <p:cNvCxnSpPr/>
          <p:nvPr userDrawn="1"/>
        </p:nvCxnSpPr>
        <p:spPr>
          <a:xfrm>
            <a:off x="7974408" y="3825022"/>
            <a:ext cx="731221" cy="0"/>
          </a:xfrm>
          <a:prstGeom prst="line">
            <a:avLst/>
          </a:prstGeom>
          <a:ln w="3810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AE97AC7A-17D9-4F42-9DD0-94FE4FC6BF19}"/>
              </a:ext>
            </a:extLst>
          </p:cNvPr>
          <p:cNvCxnSpPr/>
          <p:nvPr userDrawn="1"/>
        </p:nvCxnSpPr>
        <p:spPr>
          <a:xfrm>
            <a:off x="10218425" y="3825022"/>
            <a:ext cx="731221" cy="0"/>
          </a:xfrm>
          <a:prstGeom prst="line">
            <a:avLst/>
          </a:prstGeom>
          <a:ln w="3810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62EEBF51-DCAD-4335-85E9-52801031A1BF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229981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+ Tex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03618670-D1E4-466C-BDB5-FC890AC3145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4500" y="1625385"/>
            <a:ext cx="6718300" cy="4093243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2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576539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ank You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6E739168-A5E8-443A-B392-7AD4CF8977A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1E10E1E-5268-4F03-BA64-07E19DE26739}"/>
              </a:ext>
            </a:extLst>
          </p:cNvPr>
          <p:cNvSpPr/>
          <p:nvPr/>
        </p:nvSpPr>
        <p:spPr>
          <a:xfrm flipH="1">
            <a:off x="-16297" y="0"/>
            <a:ext cx="12208298" cy="6858000"/>
          </a:xfrm>
          <a:custGeom>
            <a:avLst/>
            <a:gdLst>
              <a:gd name="connsiteX0" fmla="*/ 8574289 w 12208298"/>
              <a:gd name="connsiteY0" fmla="*/ 0 h 6858000"/>
              <a:gd name="connsiteX1" fmla="*/ 0 w 12208298"/>
              <a:gd name="connsiteY1" fmla="*/ 0 h 6858000"/>
              <a:gd name="connsiteX2" fmla="*/ 0 w 12208298"/>
              <a:gd name="connsiteY2" fmla="*/ 6858000 h 6858000"/>
              <a:gd name="connsiteX3" fmla="*/ 532109 w 12208298"/>
              <a:gd name="connsiteY3" fmla="*/ 6858000 h 6858000"/>
              <a:gd name="connsiteX4" fmla="*/ 11495317 w 12208298"/>
              <a:gd name="connsiteY4" fmla="*/ 6858000 h 6858000"/>
              <a:gd name="connsiteX5" fmla="*/ 12208298 w 12208298"/>
              <a:gd name="connsiteY5" fmla="*/ 6858000 h 6858000"/>
              <a:gd name="connsiteX6" fmla="*/ 12208298 w 12208298"/>
              <a:gd name="connsiteY6" fmla="*/ 3146781 h 6858000"/>
              <a:gd name="connsiteX7" fmla="*/ 10353284 w 12208298"/>
              <a:gd name="connsiteY7" fmla="*/ 1291767 h 6858000"/>
              <a:gd name="connsiteX8" fmla="*/ 9866056 w 12208298"/>
              <a:gd name="connsiteY8" fmla="*/ 129176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208298" h="6858000">
                <a:moveTo>
                  <a:pt x="8574289" y="0"/>
                </a:moveTo>
                <a:lnTo>
                  <a:pt x="0" y="0"/>
                </a:lnTo>
                <a:lnTo>
                  <a:pt x="0" y="6858000"/>
                </a:lnTo>
                <a:lnTo>
                  <a:pt x="532109" y="6858000"/>
                </a:lnTo>
                <a:lnTo>
                  <a:pt x="11495317" y="6858000"/>
                </a:lnTo>
                <a:lnTo>
                  <a:pt x="12208298" y="6858000"/>
                </a:lnTo>
                <a:lnTo>
                  <a:pt x="12208298" y="3146781"/>
                </a:lnTo>
                <a:lnTo>
                  <a:pt x="10353284" y="1291767"/>
                </a:lnTo>
                <a:lnTo>
                  <a:pt x="9866056" y="1291767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B989C45D-BDFF-418F-BE79-03FF70015770}"/>
              </a:ext>
            </a:extLst>
          </p:cNvPr>
          <p:cNvSpPr/>
          <p:nvPr/>
        </p:nvSpPr>
        <p:spPr>
          <a:xfrm rot="5400000" flipH="1" flipV="1">
            <a:off x="2667000" y="-2667001"/>
            <a:ext cx="6858000" cy="12192002"/>
          </a:xfrm>
          <a:custGeom>
            <a:avLst/>
            <a:gdLst>
              <a:gd name="connsiteX0" fmla="*/ 6858000 w 6858000"/>
              <a:gd name="connsiteY0" fmla="*/ 3871658 h 12192002"/>
              <a:gd name="connsiteX1" fmla="*/ 6858000 w 6858000"/>
              <a:gd name="connsiteY1" fmla="*/ 12192002 h 12192002"/>
              <a:gd name="connsiteX2" fmla="*/ 5363029 w 6858000"/>
              <a:gd name="connsiteY2" fmla="*/ 12192002 h 12192002"/>
              <a:gd name="connsiteX3" fmla="*/ 5363029 w 6858000"/>
              <a:gd name="connsiteY3" fmla="*/ 12192000 h 12192002"/>
              <a:gd name="connsiteX4" fmla="*/ 0 w 6858000"/>
              <a:gd name="connsiteY4" fmla="*/ 12192000 h 12192002"/>
              <a:gd name="connsiteX5" fmla="*/ 0 w 6858000"/>
              <a:gd name="connsiteY5" fmla="*/ 0 h 12192002"/>
              <a:gd name="connsiteX6" fmla="*/ 3539398 w 6858000"/>
              <a:gd name="connsiteY6" fmla="*/ 0 h 12192002"/>
              <a:gd name="connsiteX7" fmla="*/ 5566229 w 6858000"/>
              <a:gd name="connsiteY7" fmla="*/ 2026831 h 12192002"/>
              <a:gd name="connsiteX8" fmla="*/ 5566229 w 6858000"/>
              <a:gd name="connsiteY8" fmla="*/ 2575538 h 12192002"/>
              <a:gd name="connsiteX9" fmla="*/ 6858000 w 6858000"/>
              <a:gd name="connsiteY9" fmla="*/ 3871657 h 12192002"/>
              <a:gd name="connsiteX10" fmla="*/ 5566229 w 6858000"/>
              <a:gd name="connsiteY10" fmla="*/ 3871657 h 12192002"/>
              <a:gd name="connsiteX11" fmla="*/ 5566229 w 6858000"/>
              <a:gd name="connsiteY11" fmla="*/ 3871658 h 12192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58000" h="12192002">
                <a:moveTo>
                  <a:pt x="6858000" y="3871658"/>
                </a:moveTo>
                <a:lnTo>
                  <a:pt x="6858000" y="12192002"/>
                </a:lnTo>
                <a:lnTo>
                  <a:pt x="5363029" y="12192002"/>
                </a:lnTo>
                <a:lnTo>
                  <a:pt x="5363029" y="12192000"/>
                </a:lnTo>
                <a:lnTo>
                  <a:pt x="0" y="12192000"/>
                </a:lnTo>
                <a:lnTo>
                  <a:pt x="0" y="0"/>
                </a:lnTo>
                <a:lnTo>
                  <a:pt x="3539398" y="0"/>
                </a:lnTo>
                <a:lnTo>
                  <a:pt x="5566229" y="2026831"/>
                </a:lnTo>
                <a:lnTo>
                  <a:pt x="5566229" y="2575538"/>
                </a:lnTo>
                <a:lnTo>
                  <a:pt x="6858000" y="3871657"/>
                </a:lnTo>
                <a:lnTo>
                  <a:pt x="5566229" y="3871657"/>
                </a:lnTo>
                <a:lnTo>
                  <a:pt x="5566229" y="3871658"/>
                </a:lnTo>
                <a:close/>
              </a:path>
            </a:pathLst>
          </a:custGeom>
          <a:pattFill prst="wdDnDiag">
            <a:fgClr>
              <a:schemeClr val="accent1"/>
            </a:fgClr>
            <a:bgClr>
              <a:schemeClr val="accent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0027A677-9ACB-4264-B148-4806678FB83F}"/>
              </a:ext>
            </a:extLst>
          </p:cNvPr>
          <p:cNvSpPr/>
          <p:nvPr/>
        </p:nvSpPr>
        <p:spPr>
          <a:xfrm rot="5400000" flipH="1" flipV="1">
            <a:off x="2667000" y="-2667001"/>
            <a:ext cx="6858000" cy="12192002"/>
          </a:xfrm>
          <a:custGeom>
            <a:avLst/>
            <a:gdLst>
              <a:gd name="connsiteX0" fmla="*/ 6858000 w 6858000"/>
              <a:gd name="connsiteY0" fmla="*/ 3871658 h 12192002"/>
              <a:gd name="connsiteX1" fmla="*/ 6858000 w 6858000"/>
              <a:gd name="connsiteY1" fmla="*/ 12192002 h 12192002"/>
              <a:gd name="connsiteX2" fmla="*/ 5363029 w 6858000"/>
              <a:gd name="connsiteY2" fmla="*/ 12192002 h 12192002"/>
              <a:gd name="connsiteX3" fmla="*/ 5363029 w 6858000"/>
              <a:gd name="connsiteY3" fmla="*/ 12192000 h 12192002"/>
              <a:gd name="connsiteX4" fmla="*/ 0 w 6858000"/>
              <a:gd name="connsiteY4" fmla="*/ 12192000 h 12192002"/>
              <a:gd name="connsiteX5" fmla="*/ 0 w 6858000"/>
              <a:gd name="connsiteY5" fmla="*/ 0 h 12192002"/>
              <a:gd name="connsiteX6" fmla="*/ 3539398 w 6858000"/>
              <a:gd name="connsiteY6" fmla="*/ 0 h 12192002"/>
              <a:gd name="connsiteX7" fmla="*/ 5566229 w 6858000"/>
              <a:gd name="connsiteY7" fmla="*/ 2026831 h 12192002"/>
              <a:gd name="connsiteX8" fmla="*/ 5566229 w 6858000"/>
              <a:gd name="connsiteY8" fmla="*/ 2575538 h 12192002"/>
              <a:gd name="connsiteX9" fmla="*/ 6858000 w 6858000"/>
              <a:gd name="connsiteY9" fmla="*/ 3871657 h 12192002"/>
              <a:gd name="connsiteX10" fmla="*/ 5566229 w 6858000"/>
              <a:gd name="connsiteY10" fmla="*/ 3871657 h 12192002"/>
              <a:gd name="connsiteX11" fmla="*/ 5566229 w 6858000"/>
              <a:gd name="connsiteY11" fmla="*/ 3871658 h 12192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58000" h="12192002">
                <a:moveTo>
                  <a:pt x="6858000" y="3871658"/>
                </a:moveTo>
                <a:lnTo>
                  <a:pt x="6858000" y="12192002"/>
                </a:lnTo>
                <a:lnTo>
                  <a:pt x="5363029" y="12192002"/>
                </a:lnTo>
                <a:lnTo>
                  <a:pt x="5363029" y="12192000"/>
                </a:lnTo>
                <a:lnTo>
                  <a:pt x="0" y="12192000"/>
                </a:lnTo>
                <a:lnTo>
                  <a:pt x="0" y="0"/>
                </a:lnTo>
                <a:lnTo>
                  <a:pt x="3539398" y="0"/>
                </a:lnTo>
                <a:lnTo>
                  <a:pt x="5566229" y="2026831"/>
                </a:lnTo>
                <a:lnTo>
                  <a:pt x="5566229" y="2575538"/>
                </a:lnTo>
                <a:lnTo>
                  <a:pt x="6858000" y="3871657"/>
                </a:lnTo>
                <a:lnTo>
                  <a:pt x="5566229" y="3871657"/>
                </a:lnTo>
                <a:lnTo>
                  <a:pt x="5566229" y="3871658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A7FF9D7-8545-4547-AC77-A0421EEB9B99}"/>
              </a:ext>
            </a:extLst>
          </p:cNvPr>
          <p:cNvGrpSpPr/>
          <p:nvPr userDrawn="1"/>
        </p:nvGrpSpPr>
        <p:grpSpPr>
          <a:xfrm>
            <a:off x="0" y="0"/>
            <a:ext cx="6881966" cy="6858876"/>
            <a:chOff x="-5321" y="1096"/>
            <a:chExt cx="5924073" cy="5904197"/>
          </a:xfrm>
        </p:grpSpPr>
        <p:sp>
          <p:nvSpPr>
            <p:cNvPr id="17" name="Right Triangle 16">
              <a:extLst>
                <a:ext uri="{FF2B5EF4-FFF2-40B4-BE49-F238E27FC236}">
                  <a16:creationId xmlns:a16="http://schemas.microsoft.com/office/drawing/2014/main" id="{8DCD5806-2A2F-4ABF-8057-245681C498E6}"/>
                </a:ext>
              </a:extLst>
            </p:cNvPr>
            <p:cNvSpPr/>
            <p:nvPr userDrawn="1"/>
          </p:nvSpPr>
          <p:spPr>
            <a:xfrm rot="16200000" flipH="1" flipV="1">
              <a:off x="4618" y="-8842"/>
              <a:ext cx="5904196" cy="5924073"/>
            </a:xfrm>
            <a:prstGeom prst="rtTriangl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8" name="Right Triangle 17">
              <a:extLst>
                <a:ext uri="{FF2B5EF4-FFF2-40B4-BE49-F238E27FC236}">
                  <a16:creationId xmlns:a16="http://schemas.microsoft.com/office/drawing/2014/main" id="{3A93038F-E9E4-4FFD-B3DF-28DB7C2C1490}"/>
                </a:ext>
              </a:extLst>
            </p:cNvPr>
            <p:cNvSpPr/>
            <p:nvPr userDrawn="1"/>
          </p:nvSpPr>
          <p:spPr>
            <a:xfrm rot="16200000" flipH="1" flipV="1">
              <a:off x="3941" y="-8164"/>
              <a:ext cx="5501471" cy="5519993"/>
            </a:xfrm>
            <a:prstGeom prst="rtTriangle">
              <a:avLst/>
            </a:prstGeom>
            <a:pattFill prst="dkHorz">
              <a:fgClr>
                <a:schemeClr val="accent1"/>
              </a:fgClr>
              <a:bgClr>
                <a:schemeClr val="accent2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9" name="Right Triangle 18">
              <a:extLst>
                <a:ext uri="{FF2B5EF4-FFF2-40B4-BE49-F238E27FC236}">
                  <a16:creationId xmlns:a16="http://schemas.microsoft.com/office/drawing/2014/main" id="{5DEA1E02-BBD0-4AE3-AF22-433B90272178}"/>
                </a:ext>
              </a:extLst>
            </p:cNvPr>
            <p:cNvSpPr/>
            <p:nvPr userDrawn="1"/>
          </p:nvSpPr>
          <p:spPr>
            <a:xfrm rot="16200000" flipH="1" flipV="1">
              <a:off x="3131" y="-7355"/>
              <a:ext cx="5019818" cy="5036720"/>
            </a:xfrm>
            <a:prstGeom prst="rtTriangle">
              <a:avLst/>
            </a:prstGeom>
            <a:solidFill>
              <a:schemeClr val="accent2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E597736-C478-4C26-9BAF-205FE31E977C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5217242" y="2807208"/>
            <a:ext cx="4945598" cy="1243584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GB" sz="5400" b="1" dirty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3785138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2838D16-809E-4EB1-8C0C-0E63D813911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C43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01FEB333-94B4-4E53-9019-D584810903BB}"/>
              </a:ext>
            </a:extLst>
          </p:cNvPr>
          <p:cNvSpPr/>
          <p:nvPr userDrawn="1"/>
        </p:nvSpPr>
        <p:spPr>
          <a:xfrm>
            <a:off x="0" y="0"/>
            <a:ext cx="12192000" cy="6862745"/>
          </a:xfrm>
          <a:custGeom>
            <a:avLst/>
            <a:gdLst>
              <a:gd name="connsiteX0" fmla="*/ 0 w 12192000"/>
              <a:gd name="connsiteY0" fmla="*/ 0 h 6849743"/>
              <a:gd name="connsiteX1" fmla="*/ 7554712 w 12192000"/>
              <a:gd name="connsiteY1" fmla="*/ 0 h 6849743"/>
              <a:gd name="connsiteX2" fmla="*/ 10266645 w 12192000"/>
              <a:gd name="connsiteY2" fmla="*/ 2711934 h 6849743"/>
              <a:gd name="connsiteX3" fmla="*/ 11289529 w 12192000"/>
              <a:gd name="connsiteY3" fmla="*/ 2711934 h 6849743"/>
              <a:gd name="connsiteX4" fmla="*/ 12191999 w 12192000"/>
              <a:gd name="connsiteY4" fmla="*/ 3614404 h 6849743"/>
              <a:gd name="connsiteX5" fmla="*/ 12192000 w 12192000"/>
              <a:gd name="connsiteY5" fmla="*/ 6849743 h 6849743"/>
              <a:gd name="connsiteX6" fmla="*/ 0 w 12192000"/>
              <a:gd name="connsiteY6" fmla="*/ 6849743 h 6849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6849743">
                <a:moveTo>
                  <a:pt x="0" y="0"/>
                </a:moveTo>
                <a:lnTo>
                  <a:pt x="7554712" y="0"/>
                </a:lnTo>
                <a:lnTo>
                  <a:pt x="10266645" y="2711934"/>
                </a:lnTo>
                <a:lnTo>
                  <a:pt x="11289529" y="2711934"/>
                </a:lnTo>
                <a:lnTo>
                  <a:pt x="12191999" y="3614404"/>
                </a:lnTo>
                <a:lnTo>
                  <a:pt x="12192000" y="6849743"/>
                </a:lnTo>
                <a:lnTo>
                  <a:pt x="0" y="6849743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59B9489-0CD9-4DB7-AC82-6E7867F91403}"/>
              </a:ext>
            </a:extLst>
          </p:cNvPr>
          <p:cNvSpPr/>
          <p:nvPr userDrawn="1"/>
        </p:nvSpPr>
        <p:spPr>
          <a:xfrm rot="16200000" flipV="1">
            <a:off x="2626805" y="-2626805"/>
            <a:ext cx="6862743" cy="12116353"/>
          </a:xfrm>
          <a:custGeom>
            <a:avLst/>
            <a:gdLst>
              <a:gd name="connsiteX0" fmla="*/ 6853871 w 6853871"/>
              <a:gd name="connsiteY0" fmla="*/ 12116353 h 12116353"/>
              <a:gd name="connsiteX1" fmla="*/ 6853871 w 6853871"/>
              <a:gd name="connsiteY1" fmla="*/ 8014954 h 12116353"/>
              <a:gd name="connsiteX2" fmla="*/ 4141930 w 6853871"/>
              <a:gd name="connsiteY2" fmla="*/ 8014954 h 12116353"/>
              <a:gd name="connsiteX3" fmla="*/ 4141930 w 6853871"/>
              <a:gd name="connsiteY3" fmla="*/ 8014952 h 12116353"/>
              <a:gd name="connsiteX4" fmla="*/ 6853871 w 6853871"/>
              <a:gd name="connsiteY4" fmla="*/ 8014952 h 12116353"/>
              <a:gd name="connsiteX5" fmla="*/ 4141930 w 6853871"/>
              <a:gd name="connsiteY5" fmla="*/ 5293882 h 12116353"/>
              <a:gd name="connsiteX6" fmla="*/ 4141930 w 6853871"/>
              <a:gd name="connsiteY6" fmla="*/ 4141928 h 12116353"/>
              <a:gd name="connsiteX7" fmla="*/ 0 w 6853871"/>
              <a:gd name="connsiteY7" fmla="*/ 0 h 12116353"/>
              <a:gd name="connsiteX8" fmla="*/ 0 w 6853871"/>
              <a:gd name="connsiteY8" fmla="*/ 12116353 h 12116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53871" h="12116353">
                <a:moveTo>
                  <a:pt x="6853871" y="12116353"/>
                </a:moveTo>
                <a:lnTo>
                  <a:pt x="6853871" y="8014954"/>
                </a:lnTo>
                <a:lnTo>
                  <a:pt x="4141930" y="8014954"/>
                </a:lnTo>
                <a:lnTo>
                  <a:pt x="4141930" y="8014952"/>
                </a:lnTo>
                <a:lnTo>
                  <a:pt x="6853871" y="8014952"/>
                </a:lnTo>
                <a:lnTo>
                  <a:pt x="4141930" y="5293882"/>
                </a:lnTo>
                <a:lnTo>
                  <a:pt x="4141930" y="4141928"/>
                </a:lnTo>
                <a:lnTo>
                  <a:pt x="0" y="0"/>
                </a:lnTo>
                <a:lnTo>
                  <a:pt x="0" y="12116353"/>
                </a:lnTo>
                <a:close/>
              </a:path>
            </a:pathLst>
          </a:custGeom>
          <a:pattFill prst="wdDnDiag">
            <a:fgClr>
              <a:schemeClr val="accent1"/>
            </a:fgClr>
            <a:bgClr>
              <a:schemeClr val="accent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A55D1C76-C591-4FA5-9780-87AB6B37C0FA}"/>
              </a:ext>
            </a:extLst>
          </p:cNvPr>
          <p:cNvSpPr/>
          <p:nvPr userDrawn="1"/>
        </p:nvSpPr>
        <p:spPr>
          <a:xfrm rot="5400000" flipV="1">
            <a:off x="5851010" y="-10649"/>
            <a:ext cx="6326154" cy="6347453"/>
          </a:xfrm>
          <a:prstGeom prst="rtTriangl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7DC1D12-670F-4235-8791-FA8C2B330871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59569CF-FDAC-47C4-A0F5-296F7117C398}"/>
              </a:ext>
            </a:extLst>
          </p:cNvPr>
          <p:cNvSpPr/>
          <p:nvPr userDrawn="1"/>
        </p:nvSpPr>
        <p:spPr>
          <a:xfrm rot="2700000">
            <a:off x="9668984" y="1404392"/>
            <a:ext cx="4406148" cy="5299239"/>
          </a:xfrm>
          <a:custGeom>
            <a:avLst/>
            <a:gdLst>
              <a:gd name="connsiteX0" fmla="*/ 0 w 4406148"/>
              <a:gd name="connsiteY0" fmla="*/ 0 h 5299239"/>
              <a:gd name="connsiteX1" fmla="*/ 4406148 w 4406148"/>
              <a:gd name="connsiteY1" fmla="*/ 4406147 h 5299239"/>
              <a:gd name="connsiteX2" fmla="*/ 3513056 w 4406148"/>
              <a:gd name="connsiteY2" fmla="*/ 5299239 h 5299239"/>
              <a:gd name="connsiteX3" fmla="*/ 1 w 4406148"/>
              <a:gd name="connsiteY3" fmla="*/ 5299239 h 5299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06148" h="5299239">
                <a:moveTo>
                  <a:pt x="0" y="0"/>
                </a:moveTo>
                <a:lnTo>
                  <a:pt x="4406148" y="4406147"/>
                </a:lnTo>
                <a:lnTo>
                  <a:pt x="3513056" y="5299239"/>
                </a:lnTo>
                <a:lnTo>
                  <a:pt x="1" y="5299239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D68D0C72-2B2C-4C85-A091-157853C71784}"/>
              </a:ext>
            </a:extLst>
          </p:cNvPr>
          <p:cNvSpPr/>
          <p:nvPr userDrawn="1"/>
        </p:nvSpPr>
        <p:spPr>
          <a:xfrm rot="8100000" flipH="1">
            <a:off x="9583575" y="1088097"/>
            <a:ext cx="5072180" cy="4843502"/>
          </a:xfrm>
          <a:custGeom>
            <a:avLst/>
            <a:gdLst>
              <a:gd name="connsiteX0" fmla="*/ 5072180 w 5072180"/>
              <a:gd name="connsiteY0" fmla="*/ 4843501 h 4843502"/>
              <a:gd name="connsiteX1" fmla="*/ 228679 w 5072180"/>
              <a:gd name="connsiteY1" fmla="*/ 0 h 4843502"/>
              <a:gd name="connsiteX2" fmla="*/ 1 w 5072180"/>
              <a:gd name="connsiteY2" fmla="*/ 228678 h 4843502"/>
              <a:gd name="connsiteX3" fmla="*/ 0 w 5072180"/>
              <a:gd name="connsiteY3" fmla="*/ 4843502 h 4843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72180" h="4843502">
                <a:moveTo>
                  <a:pt x="5072180" y="4843501"/>
                </a:moveTo>
                <a:lnTo>
                  <a:pt x="228679" y="0"/>
                </a:lnTo>
                <a:lnTo>
                  <a:pt x="1" y="228678"/>
                </a:lnTo>
                <a:lnTo>
                  <a:pt x="0" y="4843502"/>
                </a:lnTo>
                <a:close/>
              </a:path>
            </a:pathLst>
          </a:custGeom>
          <a:pattFill prst="wdDnDiag">
            <a:fgClr>
              <a:schemeClr val="accent1">
                <a:lumMod val="60000"/>
                <a:lumOff val="40000"/>
              </a:schemeClr>
            </a:fgClr>
            <a:bgClr>
              <a:schemeClr val="accent2">
                <a:lumMod val="50000"/>
              </a:schemeClr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8E25334A-5FE3-4DDA-8D32-4796CCFCAA74}"/>
              </a:ext>
            </a:extLst>
          </p:cNvPr>
          <p:cNvSpPr/>
          <p:nvPr userDrawn="1"/>
        </p:nvSpPr>
        <p:spPr>
          <a:xfrm rot="2700000">
            <a:off x="11438585" y="5665752"/>
            <a:ext cx="877778" cy="1755556"/>
          </a:xfrm>
          <a:custGeom>
            <a:avLst/>
            <a:gdLst>
              <a:gd name="connsiteX0" fmla="*/ 0 w 877778"/>
              <a:gd name="connsiteY0" fmla="*/ 0 h 1755556"/>
              <a:gd name="connsiteX1" fmla="*/ 877778 w 877778"/>
              <a:gd name="connsiteY1" fmla="*/ 877778 h 1755556"/>
              <a:gd name="connsiteX2" fmla="*/ 0 w 877778"/>
              <a:gd name="connsiteY2" fmla="*/ 1755556 h 1755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77778" h="1755556">
                <a:moveTo>
                  <a:pt x="0" y="0"/>
                </a:moveTo>
                <a:lnTo>
                  <a:pt x="877778" y="877778"/>
                </a:lnTo>
                <a:lnTo>
                  <a:pt x="0" y="175555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18818DF1-D7FD-4C0F-875D-7A07E8F75C06}"/>
              </a:ext>
            </a:extLst>
          </p:cNvPr>
          <p:cNvSpPr/>
          <p:nvPr userDrawn="1"/>
        </p:nvSpPr>
        <p:spPr>
          <a:xfrm rot="8100000" flipH="1">
            <a:off x="10582265" y="5841410"/>
            <a:ext cx="2372348" cy="1186174"/>
          </a:xfrm>
          <a:custGeom>
            <a:avLst/>
            <a:gdLst>
              <a:gd name="connsiteX0" fmla="*/ 2372348 w 2372348"/>
              <a:gd name="connsiteY0" fmla="*/ 1186174 h 1186174"/>
              <a:gd name="connsiteX1" fmla="*/ 1186174 w 2372348"/>
              <a:gd name="connsiteY1" fmla="*/ 0 h 1186174"/>
              <a:gd name="connsiteX2" fmla="*/ 0 w 2372348"/>
              <a:gd name="connsiteY2" fmla="*/ 1186174 h 1186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72348" h="1186174">
                <a:moveTo>
                  <a:pt x="2372348" y="1186174"/>
                </a:moveTo>
                <a:lnTo>
                  <a:pt x="1186174" y="0"/>
                </a:lnTo>
                <a:lnTo>
                  <a:pt x="0" y="1186174"/>
                </a:lnTo>
                <a:close/>
              </a:path>
            </a:pathLst>
          </a:custGeom>
          <a:pattFill prst="wdUpDiag">
            <a:fgClr>
              <a:schemeClr val="accent1">
                <a:lumMod val="60000"/>
                <a:lumOff val="40000"/>
              </a:schemeClr>
            </a:fgClr>
            <a:bgClr>
              <a:schemeClr val="accent2">
                <a:lumMod val="50000"/>
              </a:schemeClr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F9BB384-9E14-4CEA-82C1-21837229D3EF}"/>
              </a:ext>
            </a:extLst>
          </p:cNvPr>
          <p:cNvGrpSpPr/>
          <p:nvPr userDrawn="1"/>
        </p:nvGrpSpPr>
        <p:grpSpPr>
          <a:xfrm rot="16200000">
            <a:off x="431651" y="-917359"/>
            <a:ext cx="1532001" cy="1826463"/>
            <a:chOff x="10800164" y="7142066"/>
            <a:chExt cx="2775293" cy="3308724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0862A81A-959D-4EAB-90ED-DB20759BB397}"/>
                </a:ext>
              </a:extLst>
            </p:cNvPr>
            <p:cNvSpPr/>
            <p:nvPr/>
          </p:nvSpPr>
          <p:spPr>
            <a:xfrm rot="2700000">
              <a:off x="10800164" y="7675497"/>
              <a:ext cx="2775293" cy="2775293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AAB9E28C-9422-42BD-AECE-29B44B5D63E2}"/>
                </a:ext>
              </a:extLst>
            </p:cNvPr>
            <p:cNvSpPr/>
            <p:nvPr/>
          </p:nvSpPr>
          <p:spPr>
            <a:xfrm rot="8100000" flipH="1">
              <a:off x="10811837" y="7142066"/>
              <a:ext cx="2751954" cy="2751955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wdDnDiag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772239B-C46D-4458-BB4B-DDB12FAB0172}"/>
              </a:ext>
            </a:extLst>
          </p:cNvPr>
          <p:cNvGrpSpPr/>
          <p:nvPr userDrawn="1"/>
        </p:nvGrpSpPr>
        <p:grpSpPr>
          <a:xfrm rot="16200000">
            <a:off x="1992859" y="-497210"/>
            <a:ext cx="818398" cy="986162"/>
            <a:chOff x="10945855" y="7317026"/>
            <a:chExt cx="2483924" cy="2993104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C8A2A1A-1FB9-4CA1-B74E-B293187E51AA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F2B18BA-6B43-40FA-A23B-D894D6AB468B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194264-A3F5-42E2-9A63-DCCED0457E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754880"/>
            <a:ext cx="6803136" cy="36576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1600" spc="30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228600" lvl="0" indent="-228600"/>
            <a:r>
              <a:rPr lang="en-US" noProof="0"/>
              <a:t>Click to edit Master text styles</a:t>
            </a:r>
          </a:p>
        </p:txBody>
      </p:sp>
      <p:sp>
        <p:nvSpPr>
          <p:cNvPr id="22" name="Slide Number Placeholder 4">
            <a:extLst>
              <a:ext uri="{FF2B5EF4-FFF2-40B4-BE49-F238E27FC236}">
                <a16:creationId xmlns:a16="http://schemas.microsoft.com/office/drawing/2014/main" id="{0F332671-6296-47C8-BF26-B2D962F5D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7772A652-7229-2B42-B87B-298C31D6F0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2104" y="3886200"/>
            <a:ext cx="7781544" cy="859055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GB" sz="54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Section Title 01</a:t>
            </a:r>
          </a:p>
        </p:txBody>
      </p:sp>
    </p:spTree>
    <p:extLst>
      <p:ext uri="{BB962C8B-B14F-4D97-AF65-F5344CB8AC3E}">
        <p14:creationId xmlns:p14="http://schemas.microsoft.com/office/powerpoint/2010/main" val="16751974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2CDBB6E5-B91E-4946-9390-E8693855103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0C3CC1C9-1FA0-4FE4-8984-4A8B3728D674}"/>
              </a:ext>
            </a:extLst>
          </p:cNvPr>
          <p:cNvSpPr/>
          <p:nvPr userDrawn="1"/>
        </p:nvSpPr>
        <p:spPr>
          <a:xfrm rot="16200000" flipV="1">
            <a:off x="2855762" y="-2473495"/>
            <a:ext cx="6862743" cy="11809733"/>
          </a:xfrm>
          <a:custGeom>
            <a:avLst/>
            <a:gdLst>
              <a:gd name="connsiteX0" fmla="*/ 6862743 w 6862743"/>
              <a:gd name="connsiteY0" fmla="*/ 11809733 h 11809733"/>
              <a:gd name="connsiteX1" fmla="*/ 6862743 w 6862743"/>
              <a:gd name="connsiteY1" fmla="*/ 7708334 h 11809733"/>
              <a:gd name="connsiteX2" fmla="*/ 4147292 w 6862743"/>
              <a:gd name="connsiteY2" fmla="*/ 7708334 h 11809733"/>
              <a:gd name="connsiteX3" fmla="*/ 4147292 w 6862743"/>
              <a:gd name="connsiteY3" fmla="*/ 7708332 h 11809733"/>
              <a:gd name="connsiteX4" fmla="*/ 6862743 w 6862743"/>
              <a:gd name="connsiteY4" fmla="*/ 7708332 h 11809733"/>
              <a:gd name="connsiteX5" fmla="*/ 4147291 w 6862743"/>
              <a:gd name="connsiteY5" fmla="*/ 4987262 h 11809733"/>
              <a:gd name="connsiteX6" fmla="*/ 4147291 w 6862743"/>
              <a:gd name="connsiteY6" fmla="*/ 3835308 h 11809733"/>
              <a:gd name="connsiteX7" fmla="*/ 307017 w 6862743"/>
              <a:gd name="connsiteY7" fmla="*/ 0 h 11809733"/>
              <a:gd name="connsiteX8" fmla="*/ 0 w 6862743"/>
              <a:gd name="connsiteY8" fmla="*/ 0 h 11809733"/>
              <a:gd name="connsiteX9" fmla="*/ 0 w 6862743"/>
              <a:gd name="connsiteY9" fmla="*/ 11809733 h 11809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3" h="11809733">
                <a:moveTo>
                  <a:pt x="6862743" y="11809733"/>
                </a:moveTo>
                <a:lnTo>
                  <a:pt x="6862743" y="7708334"/>
                </a:lnTo>
                <a:lnTo>
                  <a:pt x="4147292" y="7708334"/>
                </a:lnTo>
                <a:lnTo>
                  <a:pt x="4147292" y="7708332"/>
                </a:lnTo>
                <a:lnTo>
                  <a:pt x="6862743" y="7708332"/>
                </a:lnTo>
                <a:lnTo>
                  <a:pt x="4147291" y="4987262"/>
                </a:lnTo>
                <a:lnTo>
                  <a:pt x="4147291" y="3835308"/>
                </a:lnTo>
                <a:lnTo>
                  <a:pt x="307017" y="0"/>
                </a:lnTo>
                <a:lnTo>
                  <a:pt x="0" y="0"/>
                </a:lnTo>
                <a:lnTo>
                  <a:pt x="0" y="1180973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8E049265-431E-48DE-B7F7-4959930171DC}"/>
              </a:ext>
            </a:extLst>
          </p:cNvPr>
          <p:cNvSpPr/>
          <p:nvPr userDrawn="1"/>
        </p:nvSpPr>
        <p:spPr>
          <a:xfrm rot="16200000" flipV="1">
            <a:off x="2626806" y="-2626805"/>
            <a:ext cx="6862743" cy="12116353"/>
          </a:xfrm>
          <a:custGeom>
            <a:avLst/>
            <a:gdLst>
              <a:gd name="connsiteX0" fmla="*/ 6853871 w 6853871"/>
              <a:gd name="connsiteY0" fmla="*/ 12116353 h 12116353"/>
              <a:gd name="connsiteX1" fmla="*/ 6853871 w 6853871"/>
              <a:gd name="connsiteY1" fmla="*/ 8014954 h 12116353"/>
              <a:gd name="connsiteX2" fmla="*/ 4141930 w 6853871"/>
              <a:gd name="connsiteY2" fmla="*/ 8014954 h 12116353"/>
              <a:gd name="connsiteX3" fmla="*/ 4141930 w 6853871"/>
              <a:gd name="connsiteY3" fmla="*/ 8014952 h 12116353"/>
              <a:gd name="connsiteX4" fmla="*/ 6853871 w 6853871"/>
              <a:gd name="connsiteY4" fmla="*/ 8014952 h 12116353"/>
              <a:gd name="connsiteX5" fmla="*/ 4141930 w 6853871"/>
              <a:gd name="connsiteY5" fmla="*/ 5293882 h 12116353"/>
              <a:gd name="connsiteX6" fmla="*/ 4141930 w 6853871"/>
              <a:gd name="connsiteY6" fmla="*/ 4141928 h 12116353"/>
              <a:gd name="connsiteX7" fmla="*/ 0 w 6853871"/>
              <a:gd name="connsiteY7" fmla="*/ 0 h 12116353"/>
              <a:gd name="connsiteX8" fmla="*/ 0 w 6853871"/>
              <a:gd name="connsiteY8" fmla="*/ 12116353 h 12116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53871" h="12116353">
                <a:moveTo>
                  <a:pt x="6853871" y="12116353"/>
                </a:moveTo>
                <a:lnTo>
                  <a:pt x="6853871" y="8014954"/>
                </a:lnTo>
                <a:lnTo>
                  <a:pt x="4141930" y="8014954"/>
                </a:lnTo>
                <a:lnTo>
                  <a:pt x="4141930" y="8014952"/>
                </a:lnTo>
                <a:lnTo>
                  <a:pt x="6853871" y="8014952"/>
                </a:lnTo>
                <a:lnTo>
                  <a:pt x="4141930" y="5293882"/>
                </a:lnTo>
                <a:lnTo>
                  <a:pt x="4141930" y="4141928"/>
                </a:lnTo>
                <a:lnTo>
                  <a:pt x="0" y="0"/>
                </a:lnTo>
                <a:lnTo>
                  <a:pt x="0" y="12116353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173E5F2D-1F8E-4DCC-857F-932C6C6539BB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CB4C115-EFF9-405C-98BE-F4077B9730D0}"/>
              </a:ext>
            </a:extLst>
          </p:cNvPr>
          <p:cNvSpPr/>
          <p:nvPr userDrawn="1"/>
        </p:nvSpPr>
        <p:spPr>
          <a:xfrm>
            <a:off x="533399" y="914400"/>
            <a:ext cx="1944914" cy="1944914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76200">
            <a:solidFill>
              <a:schemeClr val="accent1">
                <a:alpha val="5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C9A300DD-BB54-44ED-A7E4-01CD41EC930F}"/>
              </a:ext>
            </a:extLst>
          </p:cNvPr>
          <p:cNvSpPr txBox="1">
            <a:spLocks/>
          </p:cNvSpPr>
          <p:nvPr userDrawn="1"/>
        </p:nvSpPr>
        <p:spPr>
          <a:xfrm>
            <a:off x="956993" y="923305"/>
            <a:ext cx="1005115" cy="285931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GB" sz="3600" b="0" i="0" kern="1200" dirty="0">
                <a:solidFill>
                  <a:schemeClr val="bg1"/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18400" noProof="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“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374B20-3E42-44AF-BEF1-8AB3306739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3399" y="3200400"/>
            <a:ext cx="7551057" cy="2859313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lnSpc>
                <a:spcPct val="100000"/>
              </a:lnSpc>
              <a:defRPr lang="en-GB" sz="3200" b="0" i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Quote</a:t>
            </a:r>
          </a:p>
        </p:txBody>
      </p:sp>
      <p:sp>
        <p:nvSpPr>
          <p:cNvPr id="19" name="Slide Number Placeholder 4">
            <a:extLst>
              <a:ext uri="{FF2B5EF4-FFF2-40B4-BE49-F238E27FC236}">
                <a16:creationId xmlns:a16="http://schemas.microsoft.com/office/drawing/2014/main" id="{A4E6C1FF-5925-42B3-B7F9-0A0031BDA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531698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37145E9-AC61-47D5-9288-8789940F81B6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E2B3ED-9A49-40A7-B8A3-62595FE513F9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9EBF8BB-A805-4DDB-B459-082F99815B95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Rectangle: Single Corner Snipped 18">
              <a:extLst>
                <a:ext uri="{FF2B5EF4-FFF2-40B4-BE49-F238E27FC236}">
                  <a16:creationId xmlns:a16="http://schemas.microsoft.com/office/drawing/2014/main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noProof="0" dirty="0"/>
            </a:p>
          </p:txBody>
        </p:sp>
        <p:sp>
          <p:nvSpPr>
            <p:cNvPr id="3" name="Rectangle: Single Corner Snipped 2">
              <a:extLst>
                <a:ext uri="{FF2B5EF4-FFF2-40B4-BE49-F238E27FC236}">
                  <a16:creationId xmlns:a16="http://schemas.microsoft.com/office/drawing/2014/main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18103E00-7E4A-44CD-81AC-06433CAE1110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0737049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37145E9-AC61-47D5-9288-8789940F81B6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E2B3ED-9A49-40A7-B8A3-62595FE513F9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9EBF8BB-A805-4DDB-B459-082F99815B95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Rectangle: Single Corner Snipped 18">
              <a:extLst>
                <a:ext uri="{FF2B5EF4-FFF2-40B4-BE49-F238E27FC236}">
                  <a16:creationId xmlns:a16="http://schemas.microsoft.com/office/drawing/2014/main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noProof="0" dirty="0"/>
            </a:p>
          </p:txBody>
        </p:sp>
        <p:sp>
          <p:nvSpPr>
            <p:cNvPr id="3" name="Rectangle: Single Corner Snipped 2">
              <a:extLst>
                <a:ext uri="{FF2B5EF4-FFF2-40B4-BE49-F238E27FC236}">
                  <a16:creationId xmlns:a16="http://schemas.microsoft.com/office/drawing/2014/main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18103E00-7E4A-44CD-81AC-06433CAE1110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E0C167E-2626-40DB-AACF-D02543E29BB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09700" y="1749570"/>
            <a:ext cx="9372600" cy="3358860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047448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37145E9-AC61-47D5-9288-8789940F81B6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E2B3ED-9A49-40A7-B8A3-62595FE513F9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9EBF8BB-A805-4DDB-B459-082F99815B95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Rectangle: Single Corner Snipped 18">
              <a:extLst>
                <a:ext uri="{FF2B5EF4-FFF2-40B4-BE49-F238E27FC236}">
                  <a16:creationId xmlns:a16="http://schemas.microsoft.com/office/drawing/2014/main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noProof="0" dirty="0"/>
            </a:p>
          </p:txBody>
        </p:sp>
        <p:sp>
          <p:nvSpPr>
            <p:cNvPr id="3" name="Rectangle: Single Corner Snipped 2">
              <a:extLst>
                <a:ext uri="{FF2B5EF4-FFF2-40B4-BE49-F238E27FC236}">
                  <a16:creationId xmlns:a16="http://schemas.microsoft.com/office/drawing/2014/main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18103E00-7E4A-44CD-81AC-06433CAE1110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0103A49C-32FF-49E6-86F3-FC2E19517B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365" y="1825625"/>
            <a:ext cx="11215235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36708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F6127F-EDDE-4A43-D9B7-CCBC9952C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FA3D74-8C35-384A-5781-A87F15E4CC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EAE6A1-1B0E-C91B-64CB-92FBB4ECEA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E034B-B7E9-4A2E-930E-168359081081}" type="datetimeFigureOut">
              <a:rPr lang="en-GB" smtClean="0"/>
              <a:t>06/03/2024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49BAF-86BD-F7FB-6F1C-61D6E4972C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41D938-7033-9CAE-2E8B-FC74CAA58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FCF51DA-1FEF-5C1C-CE7B-7A0B8E2B066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AE9E6AC8-A2C0-8E6E-6822-D1BB3F5C7E43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9A255230-F582-674D-85D3-DBE46F3C504D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7ACF33B2-2B89-16CC-BF87-7A841CE56DC2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9D2B1305-6034-5B63-6A3F-A48303FF3D1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D4CAF2A-8DBE-BDDA-3F75-469CE8770427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80E84F5-DF09-0945-20FE-9FB8CFF9DCA6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7A8A5082-C138-CEBD-788A-47AF9E58678B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DAA1C88-E9B4-6C21-A526-B3AE05502FA6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6" name="Rectangle: Single Corner Snipped 15">
              <a:extLst>
                <a:ext uri="{FF2B5EF4-FFF2-40B4-BE49-F238E27FC236}">
                  <a16:creationId xmlns:a16="http://schemas.microsoft.com/office/drawing/2014/main" id="{232CA877-9EF0-55F9-E6BC-4930085AE74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noProof="0" dirty="0"/>
            </a:p>
          </p:txBody>
        </p:sp>
        <p:sp>
          <p:nvSpPr>
            <p:cNvPr id="17" name="Rectangle: Single Corner Snipped 16">
              <a:extLst>
                <a:ext uri="{FF2B5EF4-FFF2-40B4-BE49-F238E27FC236}">
                  <a16:creationId xmlns:a16="http://schemas.microsoft.com/office/drawing/2014/main" id="{7E8A0111-F9F8-32C8-F4AD-B1F7F848428E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356EB67-1CF2-D51D-1EDD-BEB05D39D6D4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6265129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37145E9-AC61-47D5-9288-8789940F81B6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E2B3ED-9A49-40A7-B8A3-62595FE513F9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9EBF8BB-A805-4DDB-B459-082F99815B95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Rectangle: Single Corner Snipped 18">
              <a:extLst>
                <a:ext uri="{FF2B5EF4-FFF2-40B4-BE49-F238E27FC236}">
                  <a16:creationId xmlns:a16="http://schemas.microsoft.com/office/drawing/2014/main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noProof="0" dirty="0"/>
            </a:p>
          </p:txBody>
        </p:sp>
        <p:sp>
          <p:nvSpPr>
            <p:cNvPr id="3" name="Rectangle: Single Corner Snipped 2">
              <a:extLst>
                <a:ext uri="{FF2B5EF4-FFF2-40B4-BE49-F238E27FC236}">
                  <a16:creationId xmlns:a16="http://schemas.microsoft.com/office/drawing/2014/main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18103E00-7E4A-44CD-81AC-06433CAE1110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7FA80A70-18DE-4DB9-9982-BA75BE54CF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4500" y="1681163"/>
            <a:ext cx="5157787" cy="823912"/>
          </a:xfrm>
        </p:spPr>
        <p:txBody>
          <a:bodyPr anchor="t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2801C0EF-C078-44B0-AD01-4850E9A65E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00812" y="1681163"/>
            <a:ext cx="5157788" cy="823912"/>
          </a:xfrm>
        </p:spPr>
        <p:txBody>
          <a:bodyPr anchor="t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7" name="Content Placeholder 3">
            <a:extLst>
              <a:ext uri="{FF2B5EF4-FFF2-40B4-BE49-F238E27FC236}">
                <a16:creationId xmlns:a16="http://schemas.microsoft.com/office/drawing/2014/main" id="{7C9DED91-45F6-4308-A085-1EFACA6468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4500" y="2505075"/>
            <a:ext cx="5157787" cy="3684588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8" name="Content Placeholder 5">
            <a:extLst>
              <a:ext uri="{FF2B5EF4-FFF2-40B4-BE49-F238E27FC236}">
                <a16:creationId xmlns:a16="http://schemas.microsoft.com/office/drawing/2014/main" id="{0574B5E7-B666-439B-9278-67BE1EA6EB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75412" y="2505075"/>
            <a:ext cx="5183188" cy="3684588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191671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37145E9-AC61-47D5-9288-8789940F81B6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E2B3ED-9A49-40A7-B8A3-62595FE513F9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9EBF8BB-A805-4DDB-B459-082F99815B95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Rectangle: Single Corner Snipped 18">
              <a:extLst>
                <a:ext uri="{FF2B5EF4-FFF2-40B4-BE49-F238E27FC236}">
                  <a16:creationId xmlns:a16="http://schemas.microsoft.com/office/drawing/2014/main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noProof="0" dirty="0"/>
            </a:p>
          </p:txBody>
        </p:sp>
        <p:sp>
          <p:nvSpPr>
            <p:cNvPr id="3" name="Rectangle: Single Corner Snipped 2">
              <a:extLst>
                <a:ext uri="{FF2B5EF4-FFF2-40B4-BE49-F238E27FC236}">
                  <a16:creationId xmlns:a16="http://schemas.microsoft.com/office/drawing/2014/main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18103E00-7E4A-44CD-81AC-06433CAE1110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FE796BFF-6E5F-4DE7-B193-F501FC094D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3365" y="1517715"/>
            <a:ext cx="5184437" cy="4659248"/>
          </a:xfrm>
        </p:spPr>
        <p:txBody>
          <a:bodyPr>
            <a:normAutofit/>
          </a:bodyPr>
          <a:lstStyle>
            <a:lvl1pPr marL="457200" indent="-457200"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1pPr>
            <a:lvl2pPr marL="800100" indent="-342900"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2pPr>
            <a:lvl3pPr marL="1257300" indent="-342900"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3pPr>
            <a:lvl4pPr marL="1657350" indent="-285750"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4pPr>
            <a:lvl5pPr marL="2114550" indent="-285750"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78622754-CA4D-4C27-A37F-B26E7B4C9C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74163" y="1517715"/>
            <a:ext cx="5184437" cy="465924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995978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+ 3 Sectio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37145E9-AC61-47D5-9288-8789940F81B6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E2B3ED-9A49-40A7-B8A3-62595FE513F9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9EBF8BB-A805-4DDB-B459-082F99815B95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Rectangle: Single Corner Snipped 18">
              <a:extLst>
                <a:ext uri="{FF2B5EF4-FFF2-40B4-BE49-F238E27FC236}">
                  <a16:creationId xmlns:a16="http://schemas.microsoft.com/office/drawing/2014/main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3" name="Rectangle: Single Corner Snipped 2">
              <a:extLst>
                <a:ext uri="{FF2B5EF4-FFF2-40B4-BE49-F238E27FC236}">
                  <a16:creationId xmlns:a16="http://schemas.microsoft.com/office/drawing/2014/main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6" name="Text Placeholder 22">
            <a:extLst>
              <a:ext uri="{FF2B5EF4-FFF2-40B4-BE49-F238E27FC236}">
                <a16:creationId xmlns:a16="http://schemas.microsoft.com/office/drawing/2014/main" id="{2A19101D-7C37-42BF-8167-5391EA65EC3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42094" y="4240093"/>
            <a:ext cx="3293306" cy="1463040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62EEBF51-DCAD-4335-85E9-52801031A1BF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231B97CF-FD24-4932-8459-893B1AC73D33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-2" y="1352575"/>
            <a:ext cx="12192002" cy="228989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accent2"/>
                </a:solidFill>
                <a:latin typeface="Trade Gothic LT Pro" panose="020B0503040303020004" pitchFamily="34" charset="0"/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36" name="Text Placeholder 22">
            <a:extLst>
              <a:ext uri="{FF2B5EF4-FFF2-40B4-BE49-F238E27FC236}">
                <a16:creationId xmlns:a16="http://schemas.microsoft.com/office/drawing/2014/main" id="{642D3CE0-C3B4-4F3F-A650-AB452B3AD4B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4169" y="4240093"/>
            <a:ext cx="3293306" cy="1463040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7" name="Text Placeholder 22">
            <a:extLst>
              <a:ext uri="{FF2B5EF4-FFF2-40B4-BE49-F238E27FC236}">
                <a16:creationId xmlns:a16="http://schemas.microsoft.com/office/drawing/2014/main" id="{DBED2BB0-CDAD-40EE-8B35-C66DF45EE29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346244" y="4240093"/>
            <a:ext cx="3293306" cy="1463040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47457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+ Tex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37145E9-AC61-47D5-9288-8789940F81B6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E2B3ED-9A49-40A7-B8A3-62595FE513F9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9EBF8BB-A805-4DDB-B459-082F99815B95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Rectangle: Single Corner Snipped 18">
              <a:extLst>
                <a:ext uri="{FF2B5EF4-FFF2-40B4-BE49-F238E27FC236}">
                  <a16:creationId xmlns:a16="http://schemas.microsoft.com/office/drawing/2014/main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3" name="Rectangle: Single Corner Snipped 2">
              <a:extLst>
                <a:ext uri="{FF2B5EF4-FFF2-40B4-BE49-F238E27FC236}">
                  <a16:creationId xmlns:a16="http://schemas.microsoft.com/office/drawing/2014/main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6" name="Text Placeholder 22">
            <a:extLst>
              <a:ext uri="{FF2B5EF4-FFF2-40B4-BE49-F238E27FC236}">
                <a16:creationId xmlns:a16="http://schemas.microsoft.com/office/drawing/2014/main" id="{2A19101D-7C37-42BF-8167-5391EA65EC3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42094" y="4240093"/>
            <a:ext cx="9402006" cy="1463040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62EEBF51-DCAD-4335-85E9-52801031A1BF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231B97CF-FD24-4932-8459-893B1AC73D33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-2" y="1352575"/>
            <a:ext cx="12192002" cy="228989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accent2"/>
                </a:solidFill>
                <a:latin typeface="Trade Gothic LT Pro" panose="020B0503040303020004" pitchFamily="34" charset="0"/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24868267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37145E9-AC61-47D5-9288-8789940F81B6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E2B3ED-9A49-40A7-B8A3-62595FE513F9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9EBF8BB-A805-4DDB-B459-082F99815B95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Rectangle: Single Corner Snipped 18">
              <a:extLst>
                <a:ext uri="{FF2B5EF4-FFF2-40B4-BE49-F238E27FC236}">
                  <a16:creationId xmlns:a16="http://schemas.microsoft.com/office/drawing/2014/main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3" name="Rectangle: Single Corner Snipped 2">
              <a:extLst>
                <a:ext uri="{FF2B5EF4-FFF2-40B4-BE49-F238E27FC236}">
                  <a16:creationId xmlns:a16="http://schemas.microsoft.com/office/drawing/2014/main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62EEBF51-DCAD-4335-85E9-52801031A1BF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0" name="Picture Placeholder 2">
            <a:extLst>
              <a:ext uri="{FF2B5EF4-FFF2-40B4-BE49-F238E27FC236}">
                <a16:creationId xmlns:a16="http://schemas.microsoft.com/office/drawing/2014/main" id="{30B3A574-7940-4E35-857E-5CA35A5910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110087" y="1444649"/>
            <a:ext cx="7548513" cy="4579079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912B51EA-3E6F-4BF6-BE48-62128AF32B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3366" y="1444649"/>
            <a:ext cx="3365063" cy="4579079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06501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37145E9-AC61-47D5-9288-8789940F81B6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E2B3ED-9A49-40A7-B8A3-62595FE513F9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9EBF8BB-A805-4DDB-B459-082F99815B95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Rectangle: Single Corner Snipped 18">
              <a:extLst>
                <a:ext uri="{FF2B5EF4-FFF2-40B4-BE49-F238E27FC236}">
                  <a16:creationId xmlns:a16="http://schemas.microsoft.com/office/drawing/2014/main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3" name="Rectangle: Single Corner Snipped 2">
              <a:extLst>
                <a:ext uri="{FF2B5EF4-FFF2-40B4-BE49-F238E27FC236}">
                  <a16:creationId xmlns:a16="http://schemas.microsoft.com/office/drawing/2014/main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62EEBF51-DCAD-4335-85E9-52801031A1BF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912B51EA-3E6F-4BF6-BE48-62128AF32B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3366" y="1444649"/>
            <a:ext cx="3365063" cy="4579079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A015C605-1D30-48BC-A0D6-3B11AF56C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4290" y="1444649"/>
            <a:ext cx="7694310" cy="4579079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129895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D4494CD2-CCDD-0248-96F8-741002C44255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9" name="Freeform: Shape 9">
            <a:extLst>
              <a:ext uri="{FF2B5EF4-FFF2-40B4-BE49-F238E27FC236}">
                <a16:creationId xmlns:a16="http://schemas.microsoft.com/office/drawing/2014/main" id="{07077B00-C1EE-7241-B441-7814F92A7EDF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20" name="Freeform: Shape 17">
            <a:extLst>
              <a:ext uri="{FF2B5EF4-FFF2-40B4-BE49-F238E27FC236}">
                <a16:creationId xmlns:a16="http://schemas.microsoft.com/office/drawing/2014/main" id="{3A1AEBC4-637E-F64C-9192-69AC4BB26D0C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21" name="Freeform: Shape 11">
            <a:extLst>
              <a:ext uri="{FF2B5EF4-FFF2-40B4-BE49-F238E27FC236}">
                <a16:creationId xmlns:a16="http://schemas.microsoft.com/office/drawing/2014/main" id="{669A7039-C54C-8E46-9A8B-DDB2547D989C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2" name="Freeform: Shape 7">
            <a:extLst>
              <a:ext uri="{FF2B5EF4-FFF2-40B4-BE49-F238E27FC236}">
                <a16:creationId xmlns:a16="http://schemas.microsoft.com/office/drawing/2014/main" id="{4F173B32-87BB-9A40-8C91-4C1EED2B7ABF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AC87F4E-12B5-1B42-AFD2-4DB39B7645C9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25" name="Freeform: Shape 15">
              <a:extLst>
                <a:ext uri="{FF2B5EF4-FFF2-40B4-BE49-F238E27FC236}">
                  <a16:creationId xmlns:a16="http://schemas.microsoft.com/office/drawing/2014/main" id="{03DD8765-59DF-A045-ADB5-E39FAEE153A0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26" name="Freeform: Shape 16">
              <a:extLst>
                <a:ext uri="{FF2B5EF4-FFF2-40B4-BE49-F238E27FC236}">
                  <a16:creationId xmlns:a16="http://schemas.microsoft.com/office/drawing/2014/main" id="{B34B796C-A407-7B4D-B4F0-E58A44FE8DB4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30" name="Freeform: Shape 23">
            <a:extLst>
              <a:ext uri="{FF2B5EF4-FFF2-40B4-BE49-F238E27FC236}">
                <a16:creationId xmlns:a16="http://schemas.microsoft.com/office/drawing/2014/main" id="{CBE3FDC9-67CB-FA42-B127-A36BFF4678BB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1" name="Slide Number Placeholder 4">
            <a:extLst>
              <a:ext uri="{FF2B5EF4-FFF2-40B4-BE49-F238E27FC236}">
                <a16:creationId xmlns:a16="http://schemas.microsoft.com/office/drawing/2014/main" id="{1E902BFF-CA8F-D745-A819-A7BB38B30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723047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6E739168-A5E8-443A-B392-7AD4CF8977A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1E10E1E-5268-4F03-BA64-07E19DE26739}"/>
              </a:ext>
            </a:extLst>
          </p:cNvPr>
          <p:cNvSpPr/>
          <p:nvPr/>
        </p:nvSpPr>
        <p:spPr>
          <a:xfrm flipH="1">
            <a:off x="-16297" y="0"/>
            <a:ext cx="12208298" cy="6858000"/>
          </a:xfrm>
          <a:custGeom>
            <a:avLst/>
            <a:gdLst>
              <a:gd name="connsiteX0" fmla="*/ 8574289 w 12208298"/>
              <a:gd name="connsiteY0" fmla="*/ 0 h 6858000"/>
              <a:gd name="connsiteX1" fmla="*/ 0 w 12208298"/>
              <a:gd name="connsiteY1" fmla="*/ 0 h 6858000"/>
              <a:gd name="connsiteX2" fmla="*/ 0 w 12208298"/>
              <a:gd name="connsiteY2" fmla="*/ 6858000 h 6858000"/>
              <a:gd name="connsiteX3" fmla="*/ 532109 w 12208298"/>
              <a:gd name="connsiteY3" fmla="*/ 6858000 h 6858000"/>
              <a:gd name="connsiteX4" fmla="*/ 11495317 w 12208298"/>
              <a:gd name="connsiteY4" fmla="*/ 6858000 h 6858000"/>
              <a:gd name="connsiteX5" fmla="*/ 12208298 w 12208298"/>
              <a:gd name="connsiteY5" fmla="*/ 6858000 h 6858000"/>
              <a:gd name="connsiteX6" fmla="*/ 12208298 w 12208298"/>
              <a:gd name="connsiteY6" fmla="*/ 3146781 h 6858000"/>
              <a:gd name="connsiteX7" fmla="*/ 10353284 w 12208298"/>
              <a:gd name="connsiteY7" fmla="*/ 1291767 h 6858000"/>
              <a:gd name="connsiteX8" fmla="*/ 9866056 w 12208298"/>
              <a:gd name="connsiteY8" fmla="*/ 129176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208298" h="6858000">
                <a:moveTo>
                  <a:pt x="8574289" y="0"/>
                </a:moveTo>
                <a:lnTo>
                  <a:pt x="0" y="0"/>
                </a:lnTo>
                <a:lnTo>
                  <a:pt x="0" y="6858000"/>
                </a:lnTo>
                <a:lnTo>
                  <a:pt x="532109" y="6858000"/>
                </a:lnTo>
                <a:lnTo>
                  <a:pt x="11495317" y="6858000"/>
                </a:lnTo>
                <a:lnTo>
                  <a:pt x="12208298" y="6858000"/>
                </a:lnTo>
                <a:lnTo>
                  <a:pt x="12208298" y="3146781"/>
                </a:lnTo>
                <a:lnTo>
                  <a:pt x="10353284" y="1291767"/>
                </a:lnTo>
                <a:lnTo>
                  <a:pt x="9866056" y="1291767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B989C45D-BDFF-418F-BE79-03FF70015770}"/>
              </a:ext>
            </a:extLst>
          </p:cNvPr>
          <p:cNvSpPr/>
          <p:nvPr/>
        </p:nvSpPr>
        <p:spPr>
          <a:xfrm rot="5400000" flipH="1" flipV="1">
            <a:off x="2667000" y="-2667001"/>
            <a:ext cx="6858000" cy="12192002"/>
          </a:xfrm>
          <a:custGeom>
            <a:avLst/>
            <a:gdLst>
              <a:gd name="connsiteX0" fmla="*/ 6858000 w 6858000"/>
              <a:gd name="connsiteY0" fmla="*/ 3871658 h 12192002"/>
              <a:gd name="connsiteX1" fmla="*/ 6858000 w 6858000"/>
              <a:gd name="connsiteY1" fmla="*/ 12192002 h 12192002"/>
              <a:gd name="connsiteX2" fmla="*/ 5363029 w 6858000"/>
              <a:gd name="connsiteY2" fmla="*/ 12192002 h 12192002"/>
              <a:gd name="connsiteX3" fmla="*/ 5363029 w 6858000"/>
              <a:gd name="connsiteY3" fmla="*/ 12192000 h 12192002"/>
              <a:gd name="connsiteX4" fmla="*/ 0 w 6858000"/>
              <a:gd name="connsiteY4" fmla="*/ 12192000 h 12192002"/>
              <a:gd name="connsiteX5" fmla="*/ 0 w 6858000"/>
              <a:gd name="connsiteY5" fmla="*/ 0 h 12192002"/>
              <a:gd name="connsiteX6" fmla="*/ 3539398 w 6858000"/>
              <a:gd name="connsiteY6" fmla="*/ 0 h 12192002"/>
              <a:gd name="connsiteX7" fmla="*/ 5566229 w 6858000"/>
              <a:gd name="connsiteY7" fmla="*/ 2026831 h 12192002"/>
              <a:gd name="connsiteX8" fmla="*/ 5566229 w 6858000"/>
              <a:gd name="connsiteY8" fmla="*/ 2575538 h 12192002"/>
              <a:gd name="connsiteX9" fmla="*/ 6858000 w 6858000"/>
              <a:gd name="connsiteY9" fmla="*/ 3871657 h 12192002"/>
              <a:gd name="connsiteX10" fmla="*/ 5566229 w 6858000"/>
              <a:gd name="connsiteY10" fmla="*/ 3871657 h 12192002"/>
              <a:gd name="connsiteX11" fmla="*/ 5566229 w 6858000"/>
              <a:gd name="connsiteY11" fmla="*/ 3871658 h 12192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58000" h="12192002">
                <a:moveTo>
                  <a:pt x="6858000" y="3871658"/>
                </a:moveTo>
                <a:lnTo>
                  <a:pt x="6858000" y="12192002"/>
                </a:lnTo>
                <a:lnTo>
                  <a:pt x="5363029" y="12192002"/>
                </a:lnTo>
                <a:lnTo>
                  <a:pt x="5363029" y="12192000"/>
                </a:lnTo>
                <a:lnTo>
                  <a:pt x="0" y="12192000"/>
                </a:lnTo>
                <a:lnTo>
                  <a:pt x="0" y="0"/>
                </a:lnTo>
                <a:lnTo>
                  <a:pt x="3539398" y="0"/>
                </a:lnTo>
                <a:lnTo>
                  <a:pt x="5566229" y="2026831"/>
                </a:lnTo>
                <a:lnTo>
                  <a:pt x="5566229" y="2575538"/>
                </a:lnTo>
                <a:lnTo>
                  <a:pt x="6858000" y="3871657"/>
                </a:lnTo>
                <a:lnTo>
                  <a:pt x="5566229" y="3871657"/>
                </a:lnTo>
                <a:lnTo>
                  <a:pt x="5566229" y="3871658"/>
                </a:lnTo>
                <a:close/>
              </a:path>
            </a:pathLst>
          </a:custGeom>
          <a:pattFill prst="wdDnDiag">
            <a:fgClr>
              <a:schemeClr val="accent1"/>
            </a:fgClr>
            <a:bgClr>
              <a:schemeClr val="accent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0027A677-9ACB-4264-B148-4806678FB83F}"/>
              </a:ext>
            </a:extLst>
          </p:cNvPr>
          <p:cNvSpPr/>
          <p:nvPr/>
        </p:nvSpPr>
        <p:spPr>
          <a:xfrm rot="5400000" flipH="1" flipV="1">
            <a:off x="2667000" y="-2667001"/>
            <a:ext cx="6858000" cy="12192002"/>
          </a:xfrm>
          <a:custGeom>
            <a:avLst/>
            <a:gdLst>
              <a:gd name="connsiteX0" fmla="*/ 6858000 w 6858000"/>
              <a:gd name="connsiteY0" fmla="*/ 3871658 h 12192002"/>
              <a:gd name="connsiteX1" fmla="*/ 6858000 w 6858000"/>
              <a:gd name="connsiteY1" fmla="*/ 12192002 h 12192002"/>
              <a:gd name="connsiteX2" fmla="*/ 5363029 w 6858000"/>
              <a:gd name="connsiteY2" fmla="*/ 12192002 h 12192002"/>
              <a:gd name="connsiteX3" fmla="*/ 5363029 w 6858000"/>
              <a:gd name="connsiteY3" fmla="*/ 12192000 h 12192002"/>
              <a:gd name="connsiteX4" fmla="*/ 0 w 6858000"/>
              <a:gd name="connsiteY4" fmla="*/ 12192000 h 12192002"/>
              <a:gd name="connsiteX5" fmla="*/ 0 w 6858000"/>
              <a:gd name="connsiteY5" fmla="*/ 0 h 12192002"/>
              <a:gd name="connsiteX6" fmla="*/ 3539398 w 6858000"/>
              <a:gd name="connsiteY6" fmla="*/ 0 h 12192002"/>
              <a:gd name="connsiteX7" fmla="*/ 5566229 w 6858000"/>
              <a:gd name="connsiteY7" fmla="*/ 2026831 h 12192002"/>
              <a:gd name="connsiteX8" fmla="*/ 5566229 w 6858000"/>
              <a:gd name="connsiteY8" fmla="*/ 2575538 h 12192002"/>
              <a:gd name="connsiteX9" fmla="*/ 6858000 w 6858000"/>
              <a:gd name="connsiteY9" fmla="*/ 3871657 h 12192002"/>
              <a:gd name="connsiteX10" fmla="*/ 5566229 w 6858000"/>
              <a:gd name="connsiteY10" fmla="*/ 3871657 h 12192002"/>
              <a:gd name="connsiteX11" fmla="*/ 5566229 w 6858000"/>
              <a:gd name="connsiteY11" fmla="*/ 3871658 h 12192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58000" h="12192002">
                <a:moveTo>
                  <a:pt x="6858000" y="3871658"/>
                </a:moveTo>
                <a:lnTo>
                  <a:pt x="6858000" y="12192002"/>
                </a:lnTo>
                <a:lnTo>
                  <a:pt x="5363029" y="12192002"/>
                </a:lnTo>
                <a:lnTo>
                  <a:pt x="5363029" y="12192000"/>
                </a:lnTo>
                <a:lnTo>
                  <a:pt x="0" y="12192000"/>
                </a:lnTo>
                <a:lnTo>
                  <a:pt x="0" y="0"/>
                </a:lnTo>
                <a:lnTo>
                  <a:pt x="3539398" y="0"/>
                </a:lnTo>
                <a:lnTo>
                  <a:pt x="5566229" y="2026831"/>
                </a:lnTo>
                <a:lnTo>
                  <a:pt x="5566229" y="2575538"/>
                </a:lnTo>
                <a:lnTo>
                  <a:pt x="6858000" y="3871657"/>
                </a:lnTo>
                <a:lnTo>
                  <a:pt x="5566229" y="3871657"/>
                </a:lnTo>
                <a:lnTo>
                  <a:pt x="5566229" y="3871658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597736-C478-4C26-9BAF-205FE31E977C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6360242" y="3429000"/>
            <a:ext cx="4945598" cy="1243584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GB" sz="5400" b="1" dirty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Thank You</a:t>
            </a: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C024DCDB-C6BF-455E-AAB8-EAF9DAB302A1}"/>
              </a:ext>
            </a:extLst>
          </p:cNvPr>
          <p:cNvSpPr/>
          <p:nvPr userDrawn="1"/>
        </p:nvSpPr>
        <p:spPr>
          <a:xfrm rot="13500000">
            <a:off x="-729899" y="-1215856"/>
            <a:ext cx="6043521" cy="8427077"/>
          </a:xfrm>
          <a:custGeom>
            <a:avLst/>
            <a:gdLst>
              <a:gd name="connsiteX0" fmla="*/ 6043521 w 6043521"/>
              <a:gd name="connsiteY0" fmla="*/ 4267535 h 8427077"/>
              <a:gd name="connsiteX1" fmla="*/ 1883979 w 6043521"/>
              <a:gd name="connsiteY1" fmla="*/ 8427077 h 8427077"/>
              <a:gd name="connsiteX2" fmla="*/ 0 w 6043521"/>
              <a:gd name="connsiteY2" fmla="*/ 8427077 h 8427077"/>
              <a:gd name="connsiteX3" fmla="*/ 0 w 6043521"/>
              <a:gd name="connsiteY3" fmla="*/ 1775986 h 8427077"/>
              <a:gd name="connsiteX4" fmla="*/ 1775985 w 6043521"/>
              <a:gd name="connsiteY4" fmla="*/ 0 h 8427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43521" h="8427077">
                <a:moveTo>
                  <a:pt x="6043521" y="4267535"/>
                </a:moveTo>
                <a:lnTo>
                  <a:pt x="1883979" y="8427077"/>
                </a:lnTo>
                <a:lnTo>
                  <a:pt x="0" y="8427077"/>
                </a:lnTo>
                <a:lnTo>
                  <a:pt x="0" y="1775986"/>
                </a:lnTo>
                <a:lnTo>
                  <a:pt x="1775985" y="0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26AFB47A-5D51-4F9C-B01B-977CE5E3C093}"/>
              </a:ext>
            </a:extLst>
          </p:cNvPr>
          <p:cNvSpPr/>
          <p:nvPr userDrawn="1"/>
        </p:nvSpPr>
        <p:spPr>
          <a:xfrm rot="13500000">
            <a:off x="-1145231" y="-2123853"/>
            <a:ext cx="6043521" cy="9008880"/>
          </a:xfrm>
          <a:custGeom>
            <a:avLst/>
            <a:gdLst>
              <a:gd name="connsiteX0" fmla="*/ 6043521 w 6043521"/>
              <a:gd name="connsiteY0" fmla="*/ 4849338 h 9008880"/>
              <a:gd name="connsiteX1" fmla="*/ 1883979 w 6043521"/>
              <a:gd name="connsiteY1" fmla="*/ 9008880 h 9008880"/>
              <a:gd name="connsiteX2" fmla="*/ 0 w 6043521"/>
              <a:gd name="connsiteY2" fmla="*/ 9008880 h 9008880"/>
              <a:gd name="connsiteX3" fmla="*/ 0 w 6043521"/>
              <a:gd name="connsiteY3" fmla="*/ 1194182 h 9008880"/>
              <a:gd name="connsiteX4" fmla="*/ 1194182 w 6043521"/>
              <a:gd name="connsiteY4" fmla="*/ 0 h 9008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43521" h="9008880">
                <a:moveTo>
                  <a:pt x="6043521" y="4849338"/>
                </a:moveTo>
                <a:lnTo>
                  <a:pt x="1883979" y="9008880"/>
                </a:lnTo>
                <a:lnTo>
                  <a:pt x="0" y="9008880"/>
                </a:lnTo>
                <a:lnTo>
                  <a:pt x="0" y="1194182"/>
                </a:lnTo>
                <a:lnTo>
                  <a:pt x="1194182" y="0"/>
                </a:lnTo>
                <a:close/>
              </a:path>
            </a:pathLst>
          </a:custGeom>
          <a:pattFill prst="wdDnDiag">
            <a:fgClr>
              <a:schemeClr val="accent1">
                <a:lumMod val="60000"/>
                <a:lumOff val="40000"/>
              </a:schemeClr>
            </a:fgClr>
            <a:bgClr>
              <a:schemeClr val="accent2">
                <a:lumMod val="50000"/>
              </a:schemeClr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6997A4FF-7390-4173-8ACD-6CF7145AACEC}"/>
              </a:ext>
            </a:extLst>
          </p:cNvPr>
          <p:cNvSpPr/>
          <p:nvPr userDrawn="1"/>
        </p:nvSpPr>
        <p:spPr>
          <a:xfrm rot="18900000" flipH="1">
            <a:off x="-2681153" y="-465959"/>
            <a:ext cx="8639119" cy="5739762"/>
          </a:xfrm>
          <a:custGeom>
            <a:avLst/>
            <a:gdLst>
              <a:gd name="connsiteX0" fmla="*/ 3789781 w 8639119"/>
              <a:gd name="connsiteY0" fmla="*/ 0 h 5739762"/>
              <a:gd name="connsiteX1" fmla="*/ 0 w 8639119"/>
              <a:gd name="connsiteY1" fmla="*/ 3789782 h 5739762"/>
              <a:gd name="connsiteX2" fmla="*/ 0 w 8639119"/>
              <a:gd name="connsiteY2" fmla="*/ 5739761 h 5739762"/>
              <a:gd name="connsiteX3" fmla="*/ 7748695 w 8639119"/>
              <a:gd name="connsiteY3" fmla="*/ 5739762 h 5739762"/>
              <a:gd name="connsiteX4" fmla="*/ 8639119 w 8639119"/>
              <a:gd name="connsiteY4" fmla="*/ 4849338 h 5739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39119" h="5739762">
                <a:moveTo>
                  <a:pt x="3789781" y="0"/>
                </a:moveTo>
                <a:lnTo>
                  <a:pt x="0" y="3789782"/>
                </a:lnTo>
                <a:lnTo>
                  <a:pt x="0" y="5739761"/>
                </a:lnTo>
                <a:lnTo>
                  <a:pt x="7748695" y="5739762"/>
                </a:lnTo>
                <a:lnTo>
                  <a:pt x="8639119" y="4849338"/>
                </a:lnTo>
                <a:close/>
              </a:path>
            </a:pathLst>
          </a:custGeom>
          <a:solidFill>
            <a:schemeClr val="accent1">
              <a:lumMod val="50000"/>
              <a:alpha val="5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218518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9E240-195C-1370-C0CD-AFDB464C1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21A8B2-BB2E-36FE-1D79-CF9A95FF2F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D3ABC9-5A32-B8FA-80B5-612E66EBA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E034B-B7E9-4A2E-930E-168359081081}" type="datetimeFigureOut">
              <a:rPr lang="en-GB" smtClean="0"/>
              <a:t>06/03/2024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2664B0-C2B3-C8C5-EEE2-17484E942B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980DC4-2C87-3D29-CFC4-7079A0B5B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B681BB2-C083-516A-3551-B8B71F14A3B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C43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019E2A8A-AFDD-EE71-4162-C1D5DFE255AA}"/>
              </a:ext>
            </a:extLst>
          </p:cNvPr>
          <p:cNvSpPr/>
          <p:nvPr userDrawn="1"/>
        </p:nvSpPr>
        <p:spPr>
          <a:xfrm>
            <a:off x="0" y="0"/>
            <a:ext cx="12192000" cy="6862745"/>
          </a:xfrm>
          <a:custGeom>
            <a:avLst/>
            <a:gdLst>
              <a:gd name="connsiteX0" fmla="*/ 0 w 12192000"/>
              <a:gd name="connsiteY0" fmla="*/ 0 h 6849743"/>
              <a:gd name="connsiteX1" fmla="*/ 7554712 w 12192000"/>
              <a:gd name="connsiteY1" fmla="*/ 0 h 6849743"/>
              <a:gd name="connsiteX2" fmla="*/ 10266645 w 12192000"/>
              <a:gd name="connsiteY2" fmla="*/ 2711934 h 6849743"/>
              <a:gd name="connsiteX3" fmla="*/ 11289529 w 12192000"/>
              <a:gd name="connsiteY3" fmla="*/ 2711934 h 6849743"/>
              <a:gd name="connsiteX4" fmla="*/ 12191999 w 12192000"/>
              <a:gd name="connsiteY4" fmla="*/ 3614404 h 6849743"/>
              <a:gd name="connsiteX5" fmla="*/ 12192000 w 12192000"/>
              <a:gd name="connsiteY5" fmla="*/ 6849743 h 6849743"/>
              <a:gd name="connsiteX6" fmla="*/ 0 w 12192000"/>
              <a:gd name="connsiteY6" fmla="*/ 6849743 h 6849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6849743">
                <a:moveTo>
                  <a:pt x="0" y="0"/>
                </a:moveTo>
                <a:lnTo>
                  <a:pt x="7554712" y="0"/>
                </a:lnTo>
                <a:lnTo>
                  <a:pt x="10266645" y="2711934"/>
                </a:lnTo>
                <a:lnTo>
                  <a:pt x="11289529" y="2711934"/>
                </a:lnTo>
                <a:lnTo>
                  <a:pt x="12191999" y="3614404"/>
                </a:lnTo>
                <a:lnTo>
                  <a:pt x="12192000" y="6849743"/>
                </a:lnTo>
                <a:lnTo>
                  <a:pt x="0" y="6849743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095952B-920F-211E-6F7E-254CF06C6BE9}"/>
              </a:ext>
            </a:extLst>
          </p:cNvPr>
          <p:cNvSpPr/>
          <p:nvPr userDrawn="1"/>
        </p:nvSpPr>
        <p:spPr>
          <a:xfrm rot="16200000" flipV="1">
            <a:off x="2626805" y="-2626805"/>
            <a:ext cx="6862743" cy="12116353"/>
          </a:xfrm>
          <a:custGeom>
            <a:avLst/>
            <a:gdLst>
              <a:gd name="connsiteX0" fmla="*/ 6853871 w 6853871"/>
              <a:gd name="connsiteY0" fmla="*/ 12116353 h 12116353"/>
              <a:gd name="connsiteX1" fmla="*/ 6853871 w 6853871"/>
              <a:gd name="connsiteY1" fmla="*/ 8014954 h 12116353"/>
              <a:gd name="connsiteX2" fmla="*/ 4141930 w 6853871"/>
              <a:gd name="connsiteY2" fmla="*/ 8014954 h 12116353"/>
              <a:gd name="connsiteX3" fmla="*/ 4141930 w 6853871"/>
              <a:gd name="connsiteY3" fmla="*/ 8014952 h 12116353"/>
              <a:gd name="connsiteX4" fmla="*/ 6853871 w 6853871"/>
              <a:gd name="connsiteY4" fmla="*/ 8014952 h 12116353"/>
              <a:gd name="connsiteX5" fmla="*/ 4141930 w 6853871"/>
              <a:gd name="connsiteY5" fmla="*/ 5293882 h 12116353"/>
              <a:gd name="connsiteX6" fmla="*/ 4141930 w 6853871"/>
              <a:gd name="connsiteY6" fmla="*/ 4141928 h 12116353"/>
              <a:gd name="connsiteX7" fmla="*/ 0 w 6853871"/>
              <a:gd name="connsiteY7" fmla="*/ 0 h 12116353"/>
              <a:gd name="connsiteX8" fmla="*/ 0 w 6853871"/>
              <a:gd name="connsiteY8" fmla="*/ 12116353 h 12116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53871" h="12116353">
                <a:moveTo>
                  <a:pt x="6853871" y="12116353"/>
                </a:moveTo>
                <a:lnTo>
                  <a:pt x="6853871" y="8014954"/>
                </a:lnTo>
                <a:lnTo>
                  <a:pt x="4141930" y="8014954"/>
                </a:lnTo>
                <a:lnTo>
                  <a:pt x="4141930" y="8014952"/>
                </a:lnTo>
                <a:lnTo>
                  <a:pt x="6853871" y="8014952"/>
                </a:lnTo>
                <a:lnTo>
                  <a:pt x="4141930" y="5293882"/>
                </a:lnTo>
                <a:lnTo>
                  <a:pt x="4141930" y="4141928"/>
                </a:lnTo>
                <a:lnTo>
                  <a:pt x="0" y="0"/>
                </a:lnTo>
                <a:lnTo>
                  <a:pt x="0" y="12116353"/>
                </a:lnTo>
                <a:close/>
              </a:path>
            </a:pathLst>
          </a:custGeom>
          <a:pattFill prst="wdDnDiag">
            <a:fgClr>
              <a:schemeClr val="accent1"/>
            </a:fgClr>
            <a:bgClr>
              <a:schemeClr val="accent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67A56F9B-3F0B-F9B8-8D74-650975C11151}"/>
              </a:ext>
            </a:extLst>
          </p:cNvPr>
          <p:cNvSpPr/>
          <p:nvPr userDrawn="1"/>
        </p:nvSpPr>
        <p:spPr>
          <a:xfrm rot="5400000" flipV="1">
            <a:off x="5851010" y="-10649"/>
            <a:ext cx="6326154" cy="6347453"/>
          </a:xfrm>
          <a:prstGeom prst="rtTriangl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486225A0-806B-C211-BC5D-1B84D7CEC9F2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1AC85D6-CC7F-B2FC-8CD6-7E9AB4B2D2B8}"/>
              </a:ext>
            </a:extLst>
          </p:cNvPr>
          <p:cNvSpPr/>
          <p:nvPr userDrawn="1"/>
        </p:nvSpPr>
        <p:spPr>
          <a:xfrm rot="2700000">
            <a:off x="9668984" y="1404392"/>
            <a:ext cx="4406148" cy="5299239"/>
          </a:xfrm>
          <a:custGeom>
            <a:avLst/>
            <a:gdLst>
              <a:gd name="connsiteX0" fmla="*/ 0 w 4406148"/>
              <a:gd name="connsiteY0" fmla="*/ 0 h 5299239"/>
              <a:gd name="connsiteX1" fmla="*/ 4406148 w 4406148"/>
              <a:gd name="connsiteY1" fmla="*/ 4406147 h 5299239"/>
              <a:gd name="connsiteX2" fmla="*/ 3513056 w 4406148"/>
              <a:gd name="connsiteY2" fmla="*/ 5299239 h 5299239"/>
              <a:gd name="connsiteX3" fmla="*/ 1 w 4406148"/>
              <a:gd name="connsiteY3" fmla="*/ 5299239 h 5299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06148" h="5299239">
                <a:moveTo>
                  <a:pt x="0" y="0"/>
                </a:moveTo>
                <a:lnTo>
                  <a:pt x="4406148" y="4406147"/>
                </a:lnTo>
                <a:lnTo>
                  <a:pt x="3513056" y="5299239"/>
                </a:lnTo>
                <a:lnTo>
                  <a:pt x="1" y="5299239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E182AF43-1B88-1536-42D1-01F932CAE98F}"/>
              </a:ext>
            </a:extLst>
          </p:cNvPr>
          <p:cNvSpPr/>
          <p:nvPr userDrawn="1"/>
        </p:nvSpPr>
        <p:spPr>
          <a:xfrm rot="8100000" flipH="1">
            <a:off x="9583575" y="1088097"/>
            <a:ext cx="5072180" cy="4843502"/>
          </a:xfrm>
          <a:custGeom>
            <a:avLst/>
            <a:gdLst>
              <a:gd name="connsiteX0" fmla="*/ 5072180 w 5072180"/>
              <a:gd name="connsiteY0" fmla="*/ 4843501 h 4843502"/>
              <a:gd name="connsiteX1" fmla="*/ 228679 w 5072180"/>
              <a:gd name="connsiteY1" fmla="*/ 0 h 4843502"/>
              <a:gd name="connsiteX2" fmla="*/ 1 w 5072180"/>
              <a:gd name="connsiteY2" fmla="*/ 228678 h 4843502"/>
              <a:gd name="connsiteX3" fmla="*/ 0 w 5072180"/>
              <a:gd name="connsiteY3" fmla="*/ 4843502 h 4843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72180" h="4843502">
                <a:moveTo>
                  <a:pt x="5072180" y="4843501"/>
                </a:moveTo>
                <a:lnTo>
                  <a:pt x="228679" y="0"/>
                </a:lnTo>
                <a:lnTo>
                  <a:pt x="1" y="228678"/>
                </a:lnTo>
                <a:lnTo>
                  <a:pt x="0" y="4843502"/>
                </a:lnTo>
                <a:close/>
              </a:path>
            </a:pathLst>
          </a:custGeom>
          <a:pattFill prst="wdDnDiag">
            <a:fgClr>
              <a:schemeClr val="accent1">
                <a:lumMod val="60000"/>
                <a:lumOff val="40000"/>
              </a:schemeClr>
            </a:fgClr>
            <a:bgClr>
              <a:schemeClr val="accent2">
                <a:lumMod val="50000"/>
              </a:schemeClr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F9A5407C-36CE-386E-9110-F3B1ADED8227}"/>
              </a:ext>
            </a:extLst>
          </p:cNvPr>
          <p:cNvSpPr/>
          <p:nvPr userDrawn="1"/>
        </p:nvSpPr>
        <p:spPr>
          <a:xfrm rot="2700000">
            <a:off x="11438585" y="5665752"/>
            <a:ext cx="877778" cy="1755556"/>
          </a:xfrm>
          <a:custGeom>
            <a:avLst/>
            <a:gdLst>
              <a:gd name="connsiteX0" fmla="*/ 0 w 877778"/>
              <a:gd name="connsiteY0" fmla="*/ 0 h 1755556"/>
              <a:gd name="connsiteX1" fmla="*/ 877778 w 877778"/>
              <a:gd name="connsiteY1" fmla="*/ 877778 h 1755556"/>
              <a:gd name="connsiteX2" fmla="*/ 0 w 877778"/>
              <a:gd name="connsiteY2" fmla="*/ 1755556 h 1755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77778" h="1755556">
                <a:moveTo>
                  <a:pt x="0" y="0"/>
                </a:moveTo>
                <a:lnTo>
                  <a:pt x="877778" y="877778"/>
                </a:lnTo>
                <a:lnTo>
                  <a:pt x="0" y="175555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55EE86CB-2243-20C9-FEFB-06CD1E14F3CD}"/>
              </a:ext>
            </a:extLst>
          </p:cNvPr>
          <p:cNvSpPr/>
          <p:nvPr userDrawn="1"/>
        </p:nvSpPr>
        <p:spPr>
          <a:xfrm rot="8100000" flipH="1">
            <a:off x="10582265" y="5841410"/>
            <a:ext cx="2372348" cy="1186174"/>
          </a:xfrm>
          <a:custGeom>
            <a:avLst/>
            <a:gdLst>
              <a:gd name="connsiteX0" fmla="*/ 2372348 w 2372348"/>
              <a:gd name="connsiteY0" fmla="*/ 1186174 h 1186174"/>
              <a:gd name="connsiteX1" fmla="*/ 1186174 w 2372348"/>
              <a:gd name="connsiteY1" fmla="*/ 0 h 1186174"/>
              <a:gd name="connsiteX2" fmla="*/ 0 w 2372348"/>
              <a:gd name="connsiteY2" fmla="*/ 1186174 h 1186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72348" h="1186174">
                <a:moveTo>
                  <a:pt x="2372348" y="1186174"/>
                </a:moveTo>
                <a:lnTo>
                  <a:pt x="1186174" y="0"/>
                </a:lnTo>
                <a:lnTo>
                  <a:pt x="0" y="1186174"/>
                </a:lnTo>
                <a:close/>
              </a:path>
            </a:pathLst>
          </a:custGeom>
          <a:pattFill prst="wdUpDiag">
            <a:fgClr>
              <a:schemeClr val="accent1">
                <a:lumMod val="60000"/>
                <a:lumOff val="40000"/>
              </a:schemeClr>
            </a:fgClr>
            <a:bgClr>
              <a:schemeClr val="accent2">
                <a:lumMod val="50000"/>
              </a:schemeClr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25D352B-FD79-0A09-E49C-1198ED3A825E}"/>
              </a:ext>
            </a:extLst>
          </p:cNvPr>
          <p:cNvGrpSpPr/>
          <p:nvPr userDrawn="1"/>
        </p:nvGrpSpPr>
        <p:grpSpPr>
          <a:xfrm rot="16200000">
            <a:off x="431651" y="-917359"/>
            <a:ext cx="1532001" cy="1826463"/>
            <a:chOff x="10800164" y="7142066"/>
            <a:chExt cx="2775293" cy="3308724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230D9FC-7631-2877-459E-C86AF0AFFD96}"/>
                </a:ext>
              </a:extLst>
            </p:cNvPr>
            <p:cNvSpPr/>
            <p:nvPr/>
          </p:nvSpPr>
          <p:spPr>
            <a:xfrm rot="2700000">
              <a:off x="10800164" y="7675497"/>
              <a:ext cx="2775293" cy="2775293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3B985CED-8367-B4EB-580C-73A046D21FBF}"/>
                </a:ext>
              </a:extLst>
            </p:cNvPr>
            <p:cNvSpPr/>
            <p:nvPr/>
          </p:nvSpPr>
          <p:spPr>
            <a:xfrm rot="8100000" flipH="1">
              <a:off x="10811837" y="7142066"/>
              <a:ext cx="2751954" cy="2751955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wdDnDiag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24276C9-A419-219A-F467-B8ACDDBE9C4F}"/>
              </a:ext>
            </a:extLst>
          </p:cNvPr>
          <p:cNvGrpSpPr/>
          <p:nvPr userDrawn="1"/>
        </p:nvGrpSpPr>
        <p:grpSpPr>
          <a:xfrm rot="16200000">
            <a:off x="1992859" y="-497210"/>
            <a:ext cx="818398" cy="986162"/>
            <a:chOff x="10945855" y="7317026"/>
            <a:chExt cx="2483924" cy="2993104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E4EC370C-F740-039E-48AC-1D264EC6A440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3EA19081-5512-621E-57BE-83AE16941301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1433260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6409C-7C1B-F829-E730-F181E04FDD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FD346D-8031-455E-AFEB-01CD5868AA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91B865-C08F-0672-CA71-B077434C49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305E54-83B5-A0B9-5DF3-3D29710776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E034B-B7E9-4A2E-930E-168359081081}" type="datetimeFigureOut">
              <a:rPr lang="en-GB" smtClean="0"/>
              <a:t>06/03/2024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EDD9EC-6131-D95C-BEBE-D02F407C5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1C90C6-46C9-F85C-650E-89A8E6BC5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C095941-6322-F0DB-DD18-14BD275CBFAE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9E641325-0F1D-FDFF-FE1A-7A4C8158418F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CC696A0-69DF-F84D-9D96-4E0B30A9DA9C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4205A6EF-F130-12F3-1B46-18A6ACBAE568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FD4EE63D-DB0C-4327-F851-78A3A4230F62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4D002F1-15D3-B87A-FF1D-43E7E71B955D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3445A7C-E761-61B4-08CF-B4237961B67F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FC5E3C1E-42A5-F91B-82ED-0940024484D4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988C587-A40A-21DE-659E-1B335FE479FE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7" name="Rectangle: Single Corner Snipped 16">
              <a:extLst>
                <a:ext uri="{FF2B5EF4-FFF2-40B4-BE49-F238E27FC236}">
                  <a16:creationId xmlns:a16="http://schemas.microsoft.com/office/drawing/2014/main" id="{A87E2DE3-E641-634A-7F0C-7BF6714173D8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noProof="0" dirty="0"/>
            </a:p>
          </p:txBody>
        </p:sp>
        <p:sp>
          <p:nvSpPr>
            <p:cNvPr id="18" name="Rectangle: Single Corner Snipped 17">
              <a:extLst>
                <a:ext uri="{FF2B5EF4-FFF2-40B4-BE49-F238E27FC236}">
                  <a16:creationId xmlns:a16="http://schemas.microsoft.com/office/drawing/2014/main" id="{A8B437DA-0ED8-47D4-420E-107733152B51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96C3A0A-239E-2AB3-6A52-18247B73FAD7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020059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477C40-A91B-7C31-E4D0-D7FE9FBB28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6E0CF4-41C3-016E-BA31-F90424E427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5B7B80-3CFF-724E-67DC-E5A43CFA98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29973F-EE76-0F42-5256-5EE8ED13BE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E5AE3E8-CC10-8303-CE70-01B9ACB96C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FAB4C11-8DBD-811E-C291-DBF988DC3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E034B-B7E9-4A2E-930E-168359081081}" type="datetimeFigureOut">
              <a:rPr lang="en-GB" smtClean="0"/>
              <a:t>06/03/2024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A1A18C4-94A7-BD0A-19F6-3D1C0B989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746405E-DB18-A88A-13A8-B672DB3F64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FDEABC5-1108-2F43-B91F-B22EAB17C92E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E99A8214-8AC5-08D8-ACE8-50670B0C25B4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5B9077D0-AEF9-3B34-7DD9-6A982729D927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FE3F79AD-8403-7069-FBC4-8C883A33C11E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C65A5385-3DA1-0EBE-7D19-C5A7E9A2827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B9C73E1-E498-5B77-3747-CD9AB3440CB3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7E558C09-C5B9-6B65-38D9-9502CD72267C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224ECC6A-DEF2-19FF-75AA-4F7F65E2B23A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56A9A7A-7FAC-566D-3100-3984C3129537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Rectangle: Single Corner Snipped 18">
              <a:extLst>
                <a:ext uri="{FF2B5EF4-FFF2-40B4-BE49-F238E27FC236}">
                  <a16:creationId xmlns:a16="http://schemas.microsoft.com/office/drawing/2014/main" id="{79E60D3A-ED14-0690-8AA2-88E9038CB46A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noProof="0" dirty="0"/>
            </a:p>
          </p:txBody>
        </p:sp>
        <p:sp>
          <p:nvSpPr>
            <p:cNvPr id="20" name="Rectangle: Single Corner Snipped 19">
              <a:extLst>
                <a:ext uri="{FF2B5EF4-FFF2-40B4-BE49-F238E27FC236}">
                  <a16:creationId xmlns:a16="http://schemas.microsoft.com/office/drawing/2014/main" id="{780F0EA4-C771-5C03-9913-3C038C8D88D8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5EF5309E-5DC0-F1C1-C393-6D91F5C092DE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26487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C6B843-8AC7-4AEA-E2A1-90D315923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5E3E66F-2A67-C946-0710-0BF621727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E034B-B7E9-4A2E-930E-168359081081}" type="datetimeFigureOut">
              <a:rPr lang="en-GB" smtClean="0"/>
              <a:t>06/03/2024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141B7C-EB55-4D10-F315-E226224B9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02B315-EB0B-0EB3-38E6-3D8C250D2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62FCD32-EA8F-0F66-03A1-5057E4B907A5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4D169F60-1829-D9BE-4AA4-81459BEA5352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0076990-44F5-AFC1-3AFD-4B5E5D77C0CE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2A2E0E3-E4EA-F61F-3701-024B97FA4924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2D3EB20E-5C3F-3761-C3A4-2D4C050178B4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8FAAA6F-4273-C72A-3830-ABE5207D639F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26968854-7E8A-245A-60C3-CC3C7B437396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F6B7C40-7E68-8E88-BB0B-ED690A7240A5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7FA114B-E63C-A809-22DC-3ECEDFA8D5F0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5" name="Rectangle: Single Corner Snipped 14">
              <a:extLst>
                <a:ext uri="{FF2B5EF4-FFF2-40B4-BE49-F238E27FC236}">
                  <a16:creationId xmlns:a16="http://schemas.microsoft.com/office/drawing/2014/main" id="{43827F4F-C13A-CA08-58DD-45B7B280208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noProof="0" dirty="0"/>
            </a:p>
          </p:txBody>
        </p:sp>
        <p:sp>
          <p:nvSpPr>
            <p:cNvPr id="16" name="Rectangle: Single Corner Snipped 15">
              <a:extLst>
                <a:ext uri="{FF2B5EF4-FFF2-40B4-BE49-F238E27FC236}">
                  <a16:creationId xmlns:a16="http://schemas.microsoft.com/office/drawing/2014/main" id="{B17E35EA-6C51-8560-A025-B3595F98355B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DA04ED2-DED5-15D9-84C6-F6658F79BDC3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81184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9A4C7E9-599C-9F6D-2603-33E318EDC4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E034B-B7E9-4A2E-930E-168359081081}" type="datetimeFigureOut">
              <a:rPr lang="en-GB" smtClean="0"/>
              <a:t>06/03/2024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20147F9-6E4F-EC9E-2458-020D33E302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C4CE24-69C1-75DA-CEBC-69BC481C9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50FFACE-7278-C627-CCDE-D30D3999CFEB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Freeform: Shape 9">
            <a:extLst>
              <a:ext uri="{FF2B5EF4-FFF2-40B4-BE49-F238E27FC236}">
                <a16:creationId xmlns:a16="http://schemas.microsoft.com/office/drawing/2014/main" id="{ED510B56-5ABE-B7A8-4C89-FE336D9353FE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7" name="Freeform: Shape 17">
            <a:extLst>
              <a:ext uri="{FF2B5EF4-FFF2-40B4-BE49-F238E27FC236}">
                <a16:creationId xmlns:a16="http://schemas.microsoft.com/office/drawing/2014/main" id="{BA62416C-E163-09AF-B9C3-05EC74F4B1CF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8" name="Freeform: Shape 11">
            <a:extLst>
              <a:ext uri="{FF2B5EF4-FFF2-40B4-BE49-F238E27FC236}">
                <a16:creationId xmlns:a16="http://schemas.microsoft.com/office/drawing/2014/main" id="{3C3C97FA-60AE-3E8C-7BE4-84F429A07FC5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9" name="Freeform: Shape 7">
            <a:extLst>
              <a:ext uri="{FF2B5EF4-FFF2-40B4-BE49-F238E27FC236}">
                <a16:creationId xmlns:a16="http://schemas.microsoft.com/office/drawing/2014/main" id="{259CB36B-34F4-3A7E-7997-5A2DCC707995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687E903-3B66-96C6-4324-B3FFE5CC6C05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1" name="Freeform: Shape 15">
              <a:extLst>
                <a:ext uri="{FF2B5EF4-FFF2-40B4-BE49-F238E27FC236}">
                  <a16:creationId xmlns:a16="http://schemas.microsoft.com/office/drawing/2014/main" id="{52418EE8-CA16-1CF0-21A2-3B2353850861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2" name="Freeform: Shape 16">
              <a:extLst>
                <a:ext uri="{FF2B5EF4-FFF2-40B4-BE49-F238E27FC236}">
                  <a16:creationId xmlns:a16="http://schemas.microsoft.com/office/drawing/2014/main" id="{6AEF9F90-B898-0690-76AF-B61EAC910968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13" name="Freeform: Shape 23">
            <a:extLst>
              <a:ext uri="{FF2B5EF4-FFF2-40B4-BE49-F238E27FC236}">
                <a16:creationId xmlns:a16="http://schemas.microsoft.com/office/drawing/2014/main" id="{A3E8BF22-05EA-3972-DF2A-99897F409FED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961780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D8BC32-31BB-210E-11A2-129099F219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4CE9E5-31E7-D398-944E-97C9D66D09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394178-4658-E208-7D54-D3E6406138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B072F3-311C-1AAD-751A-F49FA470AF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E034B-B7E9-4A2E-930E-168359081081}" type="datetimeFigureOut">
              <a:rPr lang="en-GB" smtClean="0"/>
              <a:t>06/03/2024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0D7D6B-E854-6E84-EA8F-EAFC4AB5F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501209-EF7E-5AC9-B9B7-1F41E5B6D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B5083EE-869D-9656-0F10-0CB2CBDB1E70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75ED635-2318-DDE3-D4BF-82F3C312455E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C1CEE5A-FA85-7738-BED4-A1933AE6F8AC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2CCDD013-4E79-3680-094D-CDBA14C51E65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538C7199-6C39-3561-2F5F-647E3054D738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4B5B0A2-E822-692E-35A8-5C72327D966C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B5520E1D-A619-DA3C-54B5-06D318D29F0A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B0484790-DDC4-5699-47F0-B22393225116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1DCD74A-6771-4A92-EDD0-D0C6461068E3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7" name="Rectangle: Single Corner Snipped 16">
              <a:extLst>
                <a:ext uri="{FF2B5EF4-FFF2-40B4-BE49-F238E27FC236}">
                  <a16:creationId xmlns:a16="http://schemas.microsoft.com/office/drawing/2014/main" id="{3DD5756C-6066-6B38-A81A-79ABF3AE6B9A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8" name="Rectangle: Single Corner Snipped 17">
              <a:extLst>
                <a:ext uri="{FF2B5EF4-FFF2-40B4-BE49-F238E27FC236}">
                  <a16:creationId xmlns:a16="http://schemas.microsoft.com/office/drawing/2014/main" id="{D0E8A7A0-FC2D-686C-A889-B73B0F867271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8B8FE489-8966-E989-626E-1129BE6A99EC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89958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8045A8-CE3A-65FA-6582-D6882E7742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0C2D0F0-76CF-DD34-A202-8F0A92FF9D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0C6BBA-03A2-E9EE-550C-976148797F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163BCB-7C0C-CE51-86E8-39977D5319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E034B-B7E9-4A2E-930E-168359081081}" type="datetimeFigureOut">
              <a:rPr lang="en-GB" smtClean="0"/>
              <a:t>06/03/2024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9D4C0C-96AB-5773-4A3A-DB8038333E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A138D1-DA7B-8BE2-55FC-ED8A080B9F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4833ADB-EF04-A2FA-DCC9-7DA284C36F09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222A05CE-A5E0-E556-9271-786860CAAC59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B0DD96F-3920-2734-24E4-FC8BF4C4ED20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0B9E8B30-73C1-0545-6FAD-80C07891B90F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F42BE073-1655-EC08-4E36-C884869E8F02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E9F7753-0B1A-06ED-096A-DE49585B32EC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33CA64BD-15D8-92C1-1A8C-FF8FB548DFC3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AC70116-5F85-B1AF-5BC1-CD5E791479C8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9C6210F-9762-F971-26DA-0DEE64D7F22C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7" name="Rectangle: Single Corner Snipped 16">
              <a:extLst>
                <a:ext uri="{FF2B5EF4-FFF2-40B4-BE49-F238E27FC236}">
                  <a16:creationId xmlns:a16="http://schemas.microsoft.com/office/drawing/2014/main" id="{573FF633-8E5D-8931-1433-14C3100648DB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8" name="Rectangle: Single Corner Snipped 17">
              <a:extLst>
                <a:ext uri="{FF2B5EF4-FFF2-40B4-BE49-F238E27FC236}">
                  <a16:creationId xmlns:a16="http://schemas.microsoft.com/office/drawing/2014/main" id="{36F480A6-A645-6E3D-675E-CBB25A54DF0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64A2F406-7629-ACA2-483C-D6A3FBD3B778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806638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3964A86-AADC-C106-C710-79A6C3DE0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50E9B9-BF43-E81E-1090-C97900ACD6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C01FE9-A239-6F34-1782-28E2655855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9E034B-B7E9-4A2E-930E-168359081081}" type="datetimeFigureOut">
              <a:rPr lang="en-GB" smtClean="0"/>
              <a:t>06/03/2024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A2AC23-DB4D-DC40-95C8-0C22DA912E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B16017-826E-1D6C-EFEB-D24DFC60B0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63D6C4-4840-40CC-AC84-17E24B3B7BDE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0A1FF1E-2E70-E5C8-6959-40382D4674A1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Freeform: Shape 9">
            <a:extLst>
              <a:ext uri="{FF2B5EF4-FFF2-40B4-BE49-F238E27FC236}">
                <a16:creationId xmlns:a16="http://schemas.microsoft.com/office/drawing/2014/main" id="{20A6AF21-CDF0-1436-1A9C-8C775DFEA80A}"/>
              </a:ext>
            </a:extLst>
          </p:cNvPr>
          <p:cNvSpPr/>
          <p:nvPr userDrawn="1"/>
        </p:nvSpPr>
        <p:spPr>
          <a:xfrm>
            <a:off x="0" y="1"/>
            <a:ext cx="12192001" cy="6857999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9" name="Freeform: Shape 17">
            <a:extLst>
              <a:ext uri="{FF2B5EF4-FFF2-40B4-BE49-F238E27FC236}">
                <a16:creationId xmlns:a16="http://schemas.microsoft.com/office/drawing/2014/main" id="{AC6644A2-2F0D-160E-D9C4-1168F3A6772D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0" name="Freeform: Shape 11">
            <a:extLst>
              <a:ext uri="{FF2B5EF4-FFF2-40B4-BE49-F238E27FC236}">
                <a16:creationId xmlns:a16="http://schemas.microsoft.com/office/drawing/2014/main" id="{A19AE73F-ED94-16E8-8050-A61EA4FDEA90}"/>
              </a:ext>
            </a:extLst>
          </p:cNvPr>
          <p:cNvSpPr/>
          <p:nvPr userDrawn="1"/>
        </p:nvSpPr>
        <p:spPr>
          <a:xfrm rot="16200000" flipV="1">
            <a:off x="2664629" y="-2669372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Freeform: Shape 7">
            <a:extLst>
              <a:ext uri="{FF2B5EF4-FFF2-40B4-BE49-F238E27FC236}">
                <a16:creationId xmlns:a16="http://schemas.microsoft.com/office/drawing/2014/main" id="{4152F1C1-345A-9ADF-361B-F57A34CDDDCF}"/>
              </a:ext>
            </a:extLst>
          </p:cNvPr>
          <p:cNvSpPr/>
          <p:nvPr userDrawn="1"/>
        </p:nvSpPr>
        <p:spPr>
          <a:xfrm rot="16200000" flipV="1">
            <a:off x="2664629" y="-2669372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FBA04D6-1B5F-5F79-0CA6-926233D36B47}"/>
              </a:ext>
            </a:extLst>
          </p:cNvPr>
          <p:cNvSpPr txBox="1">
            <a:spLocks/>
          </p:cNvSpPr>
          <p:nvPr userDrawn="1"/>
        </p:nvSpPr>
        <p:spPr>
          <a:xfrm>
            <a:off x="444500" y="542925"/>
            <a:ext cx="11214100" cy="53553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3200" b="1" kern="1200" spc="-70" baseline="0" dirty="0">
                <a:solidFill>
                  <a:schemeClr val="bg1"/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</a:lstStyle>
          <a:p>
            <a:r>
              <a:rPr lang="en-US" noProof="0" dirty="0">
                <a:latin typeface="+mj-lt"/>
              </a:rPr>
              <a:t>Click to edit Master title style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E5B7BBA-D28A-EE72-BE48-831127BD3411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4" name="Freeform: Shape 15">
              <a:extLst>
                <a:ext uri="{FF2B5EF4-FFF2-40B4-BE49-F238E27FC236}">
                  <a16:creationId xmlns:a16="http://schemas.microsoft.com/office/drawing/2014/main" id="{6279580B-79D2-C392-D964-E38B0B5D128D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5" name="Freeform: Shape 16">
              <a:extLst>
                <a:ext uri="{FF2B5EF4-FFF2-40B4-BE49-F238E27FC236}">
                  <a16:creationId xmlns:a16="http://schemas.microsoft.com/office/drawing/2014/main" id="{7C3468C0-92D3-CAE0-1948-DE2C2C03E7DE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EEA73C4-5D33-279F-4B2E-14C21063CC0B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7" name="Rectangle: Single Corner Snipped 18">
              <a:extLst>
                <a:ext uri="{FF2B5EF4-FFF2-40B4-BE49-F238E27FC236}">
                  <a16:creationId xmlns:a16="http://schemas.microsoft.com/office/drawing/2014/main" id="{4C7ACF70-A603-A32C-AF27-3B12E9EAE5C7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chemeClr val="accent5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noProof="0" dirty="0"/>
            </a:p>
          </p:txBody>
        </p:sp>
        <p:sp>
          <p:nvSpPr>
            <p:cNvPr id="18" name="Rectangle: Single Corner Snipped 2">
              <a:extLst>
                <a:ext uri="{FF2B5EF4-FFF2-40B4-BE49-F238E27FC236}">
                  <a16:creationId xmlns:a16="http://schemas.microsoft.com/office/drawing/2014/main" id="{96AFA22E-F6D5-E117-3891-5813515B1E85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19" name="Freeform: Shape 23">
            <a:extLst>
              <a:ext uri="{FF2B5EF4-FFF2-40B4-BE49-F238E27FC236}">
                <a16:creationId xmlns:a16="http://schemas.microsoft.com/office/drawing/2014/main" id="{9D2D6F10-51E5-9AEA-AF3B-0C35F3CDB76E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0" name="Slide Number Placeholder 4">
            <a:extLst>
              <a:ext uri="{FF2B5EF4-FFF2-40B4-BE49-F238E27FC236}">
                <a16:creationId xmlns:a16="http://schemas.microsoft.com/office/drawing/2014/main" id="{4D8968F2-2950-D353-798D-C90ED48CEAB4}"/>
              </a:ext>
            </a:extLst>
          </p:cNvPr>
          <p:cNvSpPr txBox="1">
            <a:spLocks/>
          </p:cNvSpPr>
          <p:nvPr userDrawn="1"/>
        </p:nvSpPr>
        <p:spPr>
          <a:xfrm>
            <a:off x="11252200" y="6315075"/>
            <a:ext cx="4064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Trade Gothic LT Pro" panose="020B05030403030200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132662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651" r:id="rId15"/>
    <p:sldLayoutId id="2147483666" r:id="rId16"/>
    <p:sldLayoutId id="2147483661" r:id="rId17"/>
    <p:sldLayoutId id="2147483677" r:id="rId18"/>
    <p:sldLayoutId id="2147483674" r:id="rId19"/>
    <p:sldLayoutId id="2147483665" r:id="rId20"/>
    <p:sldLayoutId id="2147483673" r:id="rId21"/>
    <p:sldLayoutId id="2147483663" r:id="rId22"/>
    <p:sldLayoutId id="2147483664" r:id="rId23"/>
    <p:sldLayoutId id="2147483675" r:id="rId24"/>
    <p:sldLayoutId id="2147483676" r:id="rId25"/>
    <p:sldLayoutId id="2147483672" r:id="rId26"/>
    <p:sldLayoutId id="2147483668" r:id="rId2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336" userDrawn="1">
          <p15:clr>
            <a:srgbClr val="F26B43"/>
          </p15:clr>
        </p15:guide>
        <p15:guide id="4" orient="horz" pos="336" userDrawn="1">
          <p15:clr>
            <a:srgbClr val="F26B43"/>
          </p15:clr>
        </p15:guide>
        <p15:guide id="5" pos="7344" userDrawn="1">
          <p15:clr>
            <a:srgbClr val="F26B43"/>
          </p15:clr>
        </p15:guide>
        <p15:guide id="6" orient="horz" pos="398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2.sv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uk/view-prove-immigration-status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mailto:michelle@holmespartners.co.uk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.jpg"/><Relationship Id="rId4" Type="http://schemas.openxmlformats.org/officeDocument/2006/relationships/hyperlink" Target="https://www.linkedin.com/in/michelle-holmes-22969053/" TargetMode="Externa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2BE5BF-9922-45FB-8F3F-4446D40A05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61488" y="2395727"/>
            <a:ext cx="7077456" cy="2487999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>
                <a:solidFill>
                  <a:schemeClr val="bg1"/>
                </a:solidFill>
              </a:rPr>
              <a:t>UK Child Student &amp; Student Route</a:t>
            </a:r>
          </a:p>
        </p:txBody>
      </p:sp>
      <p:pic>
        <p:nvPicPr>
          <p:cNvPr id="4" name="Picture 3" descr="Diagram&#10;&#10;Description automatically generated with low confidence">
            <a:extLst>
              <a:ext uri="{FF2B5EF4-FFF2-40B4-BE49-F238E27FC236}">
                <a16:creationId xmlns:a16="http://schemas.microsoft.com/office/drawing/2014/main" id="{B24E5EF5-9B33-D33E-4FF9-1A29665057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3654" y="105543"/>
            <a:ext cx="4290579" cy="3034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934594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444500-BD65-33F5-B874-3AF8B1D58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noProof="0" smtClean="0"/>
              <a:pPr/>
              <a:t>10</a:t>
            </a:fld>
            <a:endParaRPr lang="en-US" noProof="0" dirty="0"/>
          </a:p>
        </p:txBody>
      </p:sp>
      <p:pic>
        <p:nvPicPr>
          <p:cNvPr id="3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7D287804-9F26-5D35-45E8-25EDCB94F8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01736"/>
            <a:ext cx="12192000" cy="5254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1339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444500-BD65-33F5-B874-3AF8B1D58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noProof="0" smtClean="0"/>
              <a:pPr/>
              <a:t>11</a:t>
            </a:fld>
            <a:endParaRPr lang="en-US" noProof="0" dirty="0"/>
          </a:p>
        </p:txBody>
      </p:sp>
      <p:pic>
        <p:nvPicPr>
          <p:cNvPr id="5" name="Picture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10C46DFB-30F8-88B8-A1F4-6DA7BBFADA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82133"/>
            <a:ext cx="12192000" cy="3693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1586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444500-BD65-33F5-B874-3AF8B1D58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noProof="0" smtClean="0"/>
              <a:pPr/>
              <a:t>12</a:t>
            </a:fld>
            <a:endParaRPr lang="en-US" noProof="0" dirty="0"/>
          </a:p>
        </p:txBody>
      </p:sp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E8DC6EF6-7758-EDC2-5D80-A93A303678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4630"/>
            <a:ext cx="12192000" cy="5708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6849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444500-BD65-33F5-B874-3AF8B1D58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noProof="0" smtClean="0"/>
              <a:pPr/>
              <a:t>13</a:t>
            </a:fld>
            <a:endParaRPr lang="en-US" noProof="0" dirty="0"/>
          </a:p>
        </p:txBody>
      </p:sp>
      <p:pic>
        <p:nvPicPr>
          <p:cNvPr id="5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703EB5FC-7837-BB32-8044-76CF1C4355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830" y="750570"/>
            <a:ext cx="11864340" cy="5356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8036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444500-BD65-33F5-B874-3AF8B1D58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noProof="0" smtClean="0"/>
              <a:pPr/>
              <a:t>14</a:t>
            </a:fld>
            <a:endParaRPr lang="en-US" noProof="0" dirty="0"/>
          </a:p>
        </p:txBody>
      </p:sp>
      <p:pic>
        <p:nvPicPr>
          <p:cNvPr id="3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D2B61E4E-ABBE-EAF2-23C7-5DF0641BD7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8691"/>
            <a:ext cx="12192000" cy="5880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0790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AC5505-7AEA-B433-D72F-BCD2BF676B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3DBF41-4B18-2E8C-65A7-81AA62880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noProof="0" smtClean="0"/>
              <a:pPr/>
              <a:t>15</a:t>
            </a:fld>
            <a:endParaRPr lang="en-US" noProof="0" dirty="0"/>
          </a:p>
        </p:txBody>
      </p:sp>
      <p:pic>
        <p:nvPicPr>
          <p:cNvPr id="5" name="Picture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3156BFE2-AC50-A1B2-1964-0F84B7DB26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7307"/>
            <a:ext cx="12192000" cy="5783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3402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444500-BD65-33F5-B874-3AF8B1D5887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fld id="{C263D6C4-4840-40CC-AC84-17E24B3B7BDE}" type="slidenum">
              <a:rPr lang="en-US" noProof="0" smtClean="0"/>
              <a:pPr/>
              <a:t>16</a:t>
            </a:fld>
            <a:endParaRPr lang="en-US" noProof="0" dirty="0"/>
          </a:p>
        </p:txBody>
      </p:sp>
      <p:pic>
        <p:nvPicPr>
          <p:cNvPr id="5" name="Picture 4" descr="A screenshot of a survey&#10;&#10;Description automatically generated">
            <a:extLst>
              <a:ext uri="{FF2B5EF4-FFF2-40B4-BE49-F238E27FC236}">
                <a16:creationId xmlns:a16="http://schemas.microsoft.com/office/drawing/2014/main" id="{1E15864A-8014-34E9-E8BC-8597B333F1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1509" y="0"/>
            <a:ext cx="31689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4287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FCF12E-C920-212E-6B65-3680973857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D5ECC3-1123-8727-830A-D2AB0ACA356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fld id="{C263D6C4-4840-40CC-AC84-17E24B3B7BDE}" type="slidenum">
              <a:rPr lang="en-US" noProof="0" smtClean="0"/>
              <a:pPr/>
              <a:t>17</a:t>
            </a:fld>
            <a:endParaRPr lang="en-US" noProof="0" dirty="0"/>
          </a:p>
        </p:txBody>
      </p:sp>
      <p:pic>
        <p:nvPicPr>
          <p:cNvPr id="3" name="Picture 2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A9D2DD34-43E5-60A6-F520-C25D0E6EED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1509" y="0"/>
            <a:ext cx="31689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3445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9E4A1B-66F8-A440-0909-91D6727CC1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FD9DC5-02DD-2A73-CEA5-93E08FEA6FF2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fld id="{C263D6C4-4840-40CC-AC84-17E24B3B7BDE}" type="slidenum">
              <a:rPr lang="en-US" noProof="0" smtClean="0"/>
              <a:pPr/>
              <a:t>18</a:t>
            </a:fld>
            <a:endParaRPr lang="en-US" noProof="0" dirty="0"/>
          </a:p>
        </p:txBody>
      </p:sp>
      <p:pic>
        <p:nvPicPr>
          <p:cNvPr id="5" name="Picture 4" descr="A screenshot of a phone&#10;&#10;Description automatically generated">
            <a:extLst>
              <a:ext uri="{FF2B5EF4-FFF2-40B4-BE49-F238E27FC236}">
                <a16:creationId xmlns:a16="http://schemas.microsoft.com/office/drawing/2014/main" id="{CDC624D8-3DDC-FEFC-81CC-F4EE3886B5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1509" y="0"/>
            <a:ext cx="31689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50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02B8F9-A9EF-1C4D-4F84-063459CF02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1C139A-41FD-A95D-9245-AF3B4F79CDD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fld id="{C263D6C4-4840-40CC-AC84-17E24B3B7BDE}" type="slidenum">
              <a:rPr lang="en-US" noProof="0" smtClean="0"/>
              <a:pPr/>
              <a:t>19</a:t>
            </a:fld>
            <a:endParaRPr lang="en-US" noProof="0" dirty="0"/>
          </a:p>
        </p:txBody>
      </p:sp>
      <p:pic>
        <p:nvPicPr>
          <p:cNvPr id="3" name="Picture 2" descr="A screen shot of a passport&#10;&#10;Description automatically generated">
            <a:extLst>
              <a:ext uri="{FF2B5EF4-FFF2-40B4-BE49-F238E27FC236}">
                <a16:creationId xmlns:a16="http://schemas.microsoft.com/office/drawing/2014/main" id="{193B1A23-0F7B-5BA9-5B51-697F3BD432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1509" y="0"/>
            <a:ext cx="31689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503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15E3981-F0D7-482C-A8E0-6A57700BEC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pic>
        <p:nvPicPr>
          <p:cNvPr id="25" name="Picture Placeholder 24" descr="Question mark with solid fill">
            <a:extLst>
              <a:ext uri="{FF2B5EF4-FFF2-40B4-BE49-F238E27FC236}">
                <a16:creationId xmlns:a16="http://schemas.microsoft.com/office/drawing/2014/main" id="{C03AAFA7-022A-47F8-9DA1-7DC3897D1E5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t="63" b="63"/>
          <a:stretch/>
        </p:blipFill>
        <p:spPr/>
      </p:pic>
      <p:pic>
        <p:nvPicPr>
          <p:cNvPr id="27" name="Picture Placeholder 26" descr="Close with solid fill">
            <a:extLst>
              <a:ext uri="{FF2B5EF4-FFF2-40B4-BE49-F238E27FC236}">
                <a16:creationId xmlns:a16="http://schemas.microsoft.com/office/drawing/2014/main" id="{6F737161-FE67-434D-A781-59EDB9EDCB23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/>
      </p:pic>
      <p:pic>
        <p:nvPicPr>
          <p:cNvPr id="29" name="Picture Placeholder 28" descr="Circles with arrows with solid fill">
            <a:extLst>
              <a:ext uri="{FF2B5EF4-FFF2-40B4-BE49-F238E27FC236}">
                <a16:creationId xmlns:a16="http://schemas.microsoft.com/office/drawing/2014/main" id="{9E5BF01B-21D6-4D43-9CAE-0298685C1A7B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 t="63" b="63"/>
          <a:stretch/>
        </p:blipFill>
        <p:spPr/>
      </p:pic>
      <p:pic>
        <p:nvPicPr>
          <p:cNvPr id="31" name="Picture Placeholder 30" descr="Pound with solid fill">
            <a:extLst>
              <a:ext uri="{FF2B5EF4-FFF2-40B4-BE49-F238E27FC236}">
                <a16:creationId xmlns:a16="http://schemas.microsoft.com/office/drawing/2014/main" id="{089E8AB6-C16E-4752-810F-8F98DB929DB5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/>
      </p:pic>
      <p:pic>
        <p:nvPicPr>
          <p:cNvPr id="33" name="Picture Placeholder 32" descr="Information with solid fill">
            <a:extLst>
              <a:ext uri="{FF2B5EF4-FFF2-40B4-BE49-F238E27FC236}">
                <a16:creationId xmlns:a16="http://schemas.microsoft.com/office/drawing/2014/main" id="{CC9DBBE5-5AD0-41E8-A719-84509E5D9F9E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>
          <a:xfrm>
            <a:off x="9954284" y="2169495"/>
            <a:ext cx="1259505" cy="1259505"/>
          </a:xfrm>
        </p:spPr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782206B1-586F-4254-9B36-D06C4E294AC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Who needs a Child Student Visa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CB924A29-3538-4A3F-82A6-D2A7538C211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Who do not need a Child Student Visa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B8F0371-4F69-4131-91BF-9AB99E6EE89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/>
              <a:t>The application process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78CACAF1-61EA-4605-A8FE-2EEE752B49F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751083" y="4236659"/>
            <a:ext cx="1776140" cy="1463041"/>
          </a:xfrm>
        </p:spPr>
        <p:txBody>
          <a:bodyPr/>
          <a:lstStyle/>
          <a:p>
            <a:r>
              <a:rPr lang="en-US" dirty="0"/>
              <a:t>How we can help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8D05A34F-7712-46DB-AB5B-272E294B62E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402568" y="4215468"/>
            <a:ext cx="1776140" cy="1438417"/>
          </a:xfrm>
        </p:spPr>
        <p:txBody>
          <a:bodyPr/>
          <a:lstStyle/>
          <a:p>
            <a:r>
              <a:rPr lang="en-US" dirty="0"/>
              <a:t>Costs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C1F11E7-EDE5-4119-BA64-4FC57C285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97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CF9F35-3C77-A9C9-71E1-EE4BD3C55D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C11591A-FFDE-DB33-861F-9088F43475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23528" y="1407616"/>
            <a:ext cx="4945598" cy="1243584"/>
          </a:xfrm>
        </p:spPr>
        <p:txBody>
          <a:bodyPr/>
          <a:lstStyle/>
          <a:p>
            <a:r>
              <a:rPr lang="en-GB" dirty="0"/>
              <a:t>iPhone QR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37FF35-E38C-405D-F6C1-474D4993F11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fld id="{C263D6C4-4840-40CC-AC84-17E24B3B7BDE}" type="slidenum">
              <a:rPr lang="en-US" noProof="0" smtClean="0"/>
              <a:pPr/>
              <a:t>20</a:t>
            </a:fld>
            <a:endParaRPr lang="en-US" noProof="0" dirty="0"/>
          </a:p>
        </p:txBody>
      </p:sp>
      <p:pic>
        <p:nvPicPr>
          <p:cNvPr id="3" name="Picture 2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8692783B-E87F-B663-68BC-3EE5EEBC9A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8162" y="818513"/>
            <a:ext cx="47625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9335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6AA1B9-6FB3-3801-861A-2A4C0D7809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129EECE-9369-9C82-5EAF-DE579C0B85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23528" y="1407616"/>
            <a:ext cx="4945598" cy="1243584"/>
          </a:xfrm>
        </p:spPr>
        <p:txBody>
          <a:bodyPr/>
          <a:lstStyle/>
          <a:p>
            <a:r>
              <a:rPr lang="en-GB" dirty="0"/>
              <a:t>Android QR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30CF4F-615D-CEB2-07A0-6BCD9602AFE0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fld id="{C263D6C4-4840-40CC-AC84-17E24B3B7BDE}" type="slidenum">
              <a:rPr lang="en-US" noProof="0" smtClean="0"/>
              <a:pPr/>
              <a:t>21</a:t>
            </a:fld>
            <a:endParaRPr lang="en-US" noProof="0" dirty="0"/>
          </a:p>
        </p:txBody>
      </p:sp>
      <p:pic>
        <p:nvPicPr>
          <p:cNvPr id="5" name="Picture 4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C6F5C939-8AC2-96D1-CD27-EE835396F4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881" y="907791"/>
            <a:ext cx="47625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0372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444500-BD65-33F5-B874-3AF8B1D58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noProof="0" smtClean="0"/>
              <a:pPr/>
              <a:t>22</a:t>
            </a:fld>
            <a:endParaRPr lang="en-US" noProof="0" dirty="0"/>
          </a:p>
        </p:txBody>
      </p:sp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3930D2D8-28D1-3EF6-3464-132F225AFA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4111" y="0"/>
            <a:ext cx="58237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8788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444500-BD65-33F5-B874-3AF8B1D58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noProof="0" smtClean="0"/>
              <a:pPr/>
              <a:t>23</a:t>
            </a:fld>
            <a:endParaRPr lang="en-US" noProof="0" dirty="0"/>
          </a:p>
        </p:txBody>
      </p:sp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41736588-9DC6-57F5-F5AE-9B4FEA83F1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1509" y="0"/>
            <a:ext cx="31689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2169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444500-BD65-33F5-B874-3AF8B1D58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noProof="0" smtClean="0"/>
              <a:pPr/>
              <a:t>24</a:t>
            </a:fld>
            <a:endParaRPr lang="en-US" noProof="0" dirty="0"/>
          </a:p>
        </p:txBody>
      </p:sp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C3CA0EF4-08DE-84BE-AA52-3F1106C2AF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1509" y="0"/>
            <a:ext cx="31689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8297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444500-BD65-33F5-B874-3AF8B1D58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noProof="0" smtClean="0"/>
              <a:pPr/>
              <a:t>25</a:t>
            </a:fld>
            <a:endParaRPr lang="en-US" noProof="0" dirty="0"/>
          </a:p>
        </p:txBody>
      </p:sp>
      <p:pic>
        <p:nvPicPr>
          <p:cNvPr id="5" name="Picture 4" descr="A picture containing qr code&#10;&#10;Description automatically generated">
            <a:extLst>
              <a:ext uri="{FF2B5EF4-FFF2-40B4-BE49-F238E27FC236}">
                <a16:creationId xmlns:a16="http://schemas.microsoft.com/office/drawing/2014/main" id="{E3CEE756-780B-DD46-336D-15D639E5B5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1509" y="0"/>
            <a:ext cx="31689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8270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444500-BD65-33F5-B874-3AF8B1D58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noProof="0" smtClean="0"/>
              <a:pPr/>
              <a:t>26</a:t>
            </a:fld>
            <a:endParaRPr lang="en-US" noProof="0" dirty="0"/>
          </a:p>
        </p:txBody>
      </p:sp>
      <p:pic>
        <p:nvPicPr>
          <p:cNvPr id="3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30EA7921-69E0-1A7B-C495-D1B43C1D11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1509" y="0"/>
            <a:ext cx="31689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8853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A03A2-E152-2F4E-16EB-7C412C4AE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5894B2-3ACF-7FD9-4DD8-DF6A96FD28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4827E6-162A-D6DE-3790-031E53E9A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noProof="0" smtClean="0"/>
              <a:pPr/>
              <a:t>27</a:t>
            </a:fld>
            <a:endParaRPr lang="en-US" noProof="0" dirty="0"/>
          </a:p>
        </p:txBody>
      </p:sp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5968B8BE-E0F2-F7BE-4443-7726C07C0A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90966"/>
            <a:ext cx="12192000" cy="5476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0837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BA89E1-FF2C-55D3-E2CD-9915554DCB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171525-D580-054D-1792-C4C1C2B6E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64E7A2-05D2-0782-029C-E321D7FAF2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C8F404-F390-8444-45FC-FEC5CD850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noProof="0" smtClean="0"/>
              <a:pPr/>
              <a:t>28</a:t>
            </a:fld>
            <a:endParaRPr lang="en-US" noProof="0" dirty="0"/>
          </a:p>
        </p:txBody>
      </p:sp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8B137242-578D-5F01-7A4A-176D1F68B5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22135"/>
            <a:ext cx="12192000" cy="5413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6474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BC3D17-4D61-7F5A-12D5-FAFD6143CE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7CA9E-282D-CCDA-674C-3FB06851F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FAC009-2F4B-65E0-54DE-6954F411B58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D20C5A-BBE3-463F-50AE-ECF120066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noProof="0" smtClean="0"/>
              <a:pPr/>
              <a:t>29</a:t>
            </a:fld>
            <a:endParaRPr lang="en-US" noProof="0" dirty="0"/>
          </a:p>
        </p:txBody>
      </p:sp>
      <p:pic>
        <p:nvPicPr>
          <p:cNvPr id="6" name="Picture 5" descr="A screen shot of a computer&#10;&#10;Description automatically generated">
            <a:extLst>
              <a:ext uri="{FF2B5EF4-FFF2-40B4-BE49-F238E27FC236}">
                <a16:creationId xmlns:a16="http://schemas.microsoft.com/office/drawing/2014/main" id="{DCACF7B6-D5D3-C898-AEB7-E97DE6B46F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93682"/>
            <a:ext cx="12192000" cy="5270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5934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3BD8413-C238-49D7-A4E1-E8FEF1811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Who needs a Child Student Visa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B24BF10-2B55-43AB-9F77-F1A141038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2794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A6DAB9-37F9-E8E4-86FC-A3B07F7267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D81EEC-4136-C5A5-FA79-50C0FC3319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7F15C0-E2B0-FDA5-1D69-FDC687412E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87FAF5-4EF0-C53A-CFFB-A4BB69CC6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noProof="0" smtClean="0"/>
              <a:pPr/>
              <a:t>30</a:t>
            </a:fld>
            <a:endParaRPr lang="en-US" noProof="0" dirty="0"/>
          </a:p>
        </p:txBody>
      </p:sp>
      <p:pic>
        <p:nvPicPr>
          <p:cNvPr id="11" name="Picture 10" descr="A screenshot of a phone&#10;&#10;Description automatically generated">
            <a:extLst>
              <a:ext uri="{FF2B5EF4-FFF2-40B4-BE49-F238E27FC236}">
                <a16:creationId xmlns:a16="http://schemas.microsoft.com/office/drawing/2014/main" id="{88D03A6C-9810-4A6D-7A32-84EB76B91F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48974"/>
            <a:ext cx="12192000" cy="5360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5754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0151D6-288E-627C-8694-C0F21A0D05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FC07ED-6F5C-0B6F-FF8B-692DF1B4B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8343A7-A6C2-C98E-C375-1759E6DD3A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1B4384-CA46-1494-7540-8EDE18A6D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noProof="0" smtClean="0"/>
              <a:pPr/>
              <a:t>31</a:t>
            </a:fld>
            <a:endParaRPr lang="en-US" noProof="0" dirty="0"/>
          </a:p>
        </p:txBody>
      </p:sp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B96CC98C-7133-A745-0329-FC8696E51C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83054"/>
            <a:ext cx="12192000" cy="5491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31739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9C174F-D423-6D95-2BA3-D5E22974D9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41F9D0-A209-6B88-9C72-4A7DC10388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9DB91D-E0CC-3400-2C1F-6EA944F9CB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EEB349-E975-713A-14D5-F7C4CF096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noProof="0" smtClean="0"/>
              <a:pPr/>
              <a:t>32</a:t>
            </a:fld>
            <a:endParaRPr lang="en-US" noProof="0" dirty="0"/>
          </a:p>
        </p:txBody>
      </p:sp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74A9512E-7101-BF82-E2C9-4AFA2F07BF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92217"/>
            <a:ext cx="12192000" cy="5473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64713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5A63DB-9FD1-3115-E0F4-D23D47DF83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58DFD9-BD3C-67BD-6F0B-AFDCD7A891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08B330-A8E5-5656-F906-C646C0E9062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3AF8F5-7645-23F6-A00A-FFC0C20646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noProof="0" smtClean="0"/>
              <a:pPr/>
              <a:t>33</a:t>
            </a:fld>
            <a:endParaRPr lang="en-US" noProof="0" dirty="0"/>
          </a:p>
        </p:txBody>
      </p:sp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F2B445DC-0CA2-FDA6-CC9C-2EA373B579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92217"/>
            <a:ext cx="12192000" cy="5473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19121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A04771-4F9F-93B5-EFEA-D725817220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23B1A6-AA1F-D3BB-BF19-8D920511C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DA4CFE-40F0-3732-02CC-2078679336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A9EB2D-917D-F75C-184F-8323F00B7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noProof="0" smtClean="0"/>
              <a:pPr/>
              <a:t>34</a:t>
            </a:fld>
            <a:endParaRPr lang="en-US" noProof="0" dirty="0"/>
          </a:p>
        </p:txBody>
      </p:sp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7B9A2591-B493-658C-9C3F-C6454E640B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6425"/>
            <a:ext cx="12192000" cy="5425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88733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CC2750-E8D0-99D5-4056-3BB1A8A52A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F2266B-20D2-3B29-267D-896CCBBF3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272396"/>
            <a:ext cx="10515600" cy="1133475"/>
          </a:xfrm>
        </p:spPr>
        <p:txBody>
          <a:bodyPr/>
          <a:lstStyle/>
          <a:p>
            <a:r>
              <a:rPr lang="en-GB" dirty="0"/>
              <a:t>Guardianship &amp; Travel details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BAC61F-703C-5CA2-B9C4-D1F7166578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2570882"/>
            <a:ext cx="10515600" cy="3631510"/>
          </a:xfrm>
        </p:spPr>
        <p:txBody>
          <a:bodyPr/>
          <a:lstStyle/>
          <a:p>
            <a:r>
              <a:rPr lang="en-GB" dirty="0"/>
              <a:t>If you do not have a guardian in place, you can select ‘no’ and </a:t>
            </a:r>
          </a:p>
          <a:p>
            <a:r>
              <a:rPr lang="en-GB" dirty="0"/>
              <a:t>move the application on</a:t>
            </a:r>
          </a:p>
          <a:p>
            <a:endParaRPr lang="en-GB" dirty="0"/>
          </a:p>
          <a:p>
            <a:r>
              <a:rPr lang="en-GB" dirty="0"/>
              <a:t>Travel:</a:t>
            </a:r>
          </a:p>
          <a:p>
            <a:r>
              <a:rPr lang="en-GB" dirty="0"/>
              <a:t>Provide the last 3 times travelled within the EU</a:t>
            </a:r>
          </a:p>
          <a:p>
            <a:endParaRPr lang="en-GB" dirty="0"/>
          </a:p>
          <a:p>
            <a:r>
              <a:rPr lang="en-GB" dirty="0"/>
              <a:t>Provide the last 5 times travelled to other countries outside </a:t>
            </a:r>
          </a:p>
          <a:p>
            <a:r>
              <a:rPr lang="en-GB" dirty="0"/>
              <a:t>of the EU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52EC49-4C7E-D7E2-C937-C35A3ABEE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noProof="0" smtClean="0"/>
              <a:pPr/>
              <a:t>35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6545613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ABBB21-FE20-885E-9490-690F84F31D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99884-74F1-D264-31EE-7291E4909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FAEB1E-D39F-AFBC-DE6E-B4A7CD3DA2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0F5D58-0A38-125A-7B14-80AE53F8F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noProof="0" smtClean="0"/>
              <a:pPr/>
              <a:t>36</a:t>
            </a:fld>
            <a:endParaRPr lang="en-US" noProof="0" dirty="0"/>
          </a:p>
        </p:txBody>
      </p:sp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709FD49A-CF26-37A8-A485-DF3D2BE55C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4234"/>
            <a:ext cx="12192000" cy="5037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03629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A37F24-6686-9FB0-507D-4920D6377E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1727DF-31F3-CF4C-6066-E3E0D372C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noProof="0" smtClean="0"/>
              <a:pPr/>
              <a:t>37</a:t>
            </a:fld>
            <a:endParaRPr lang="en-US" noProof="0" dirty="0"/>
          </a:p>
        </p:txBody>
      </p:sp>
      <p:pic>
        <p:nvPicPr>
          <p:cNvPr id="11" name="Picture 10" descr="A screenshot of a document&#10;&#10;Description automatically generated">
            <a:extLst>
              <a:ext uri="{FF2B5EF4-FFF2-40B4-BE49-F238E27FC236}">
                <a16:creationId xmlns:a16="http://schemas.microsoft.com/office/drawing/2014/main" id="{138D2DD0-E0C7-D84C-CC79-FD9F7A1294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4868" y="0"/>
            <a:ext cx="8482264" cy="6633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67862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2BD469-C236-54BF-D3A2-1AD75DAF71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475074-A29F-41E2-EE26-70F5C0699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noProof="0" smtClean="0"/>
              <a:pPr/>
              <a:t>38</a:t>
            </a:fld>
            <a:endParaRPr lang="en-US" noProof="0" dirty="0"/>
          </a:p>
        </p:txBody>
      </p:sp>
      <p:pic>
        <p:nvPicPr>
          <p:cNvPr id="3" name="Picture 2" descr="A screenshot of a document&#10;&#10;Description automatically generated">
            <a:extLst>
              <a:ext uri="{FF2B5EF4-FFF2-40B4-BE49-F238E27FC236}">
                <a16:creationId xmlns:a16="http://schemas.microsoft.com/office/drawing/2014/main" id="{98720C8C-CA86-155A-2A48-72D96141D2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4953" y="0"/>
            <a:ext cx="85020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05582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4867FD-B03F-91FC-722E-27125ED9F4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EB3C4F-9850-1E17-6C93-DC05AAFC8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noProof="0" smtClean="0"/>
              <a:pPr/>
              <a:t>39</a:t>
            </a:fld>
            <a:endParaRPr lang="en-US" noProof="0" dirty="0"/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8032EECA-A74A-7A46-3736-124D04762D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3671" y="1302836"/>
            <a:ext cx="8504657" cy="42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7176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875C19A-1AAE-476A-A316-A2CF92D76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 will need to apply for a Child Student Visa if: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E9800F6-D571-48C4-8466-12AA1ADB6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F2BC084-E6DB-4DE7-B309-042A85EBA70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4500" y="1589809"/>
            <a:ext cx="6330373" cy="2618509"/>
          </a:xfrm>
        </p:spPr>
        <p:txBody>
          <a:bodyPr/>
          <a:lstStyle/>
          <a:p>
            <a:r>
              <a:rPr lang="en-US" dirty="0"/>
              <a:t>Age between 4 – 17</a:t>
            </a:r>
          </a:p>
          <a:p>
            <a:r>
              <a:rPr lang="en-US" dirty="0"/>
              <a:t>Have an unconditional offer (met the schools entry requirements)</a:t>
            </a:r>
          </a:p>
          <a:p>
            <a:r>
              <a:rPr lang="en-US" dirty="0"/>
              <a:t>UK Independent, fee-paying school with an accredited Sponsor </a:t>
            </a:r>
            <a:r>
              <a:rPr lang="en-US" dirty="0" err="1"/>
              <a:t>Licence</a:t>
            </a:r>
            <a:endParaRPr lang="en-US" dirty="0"/>
          </a:p>
          <a:p>
            <a:r>
              <a:rPr lang="en-US" dirty="0"/>
              <a:t>Intend to study a course of at least 6 months 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3486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518F6B-E453-8C9B-B770-E5295673B1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CC085B-601A-5A9B-E067-E7625B2702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40A790-07A1-191D-6FB3-D2C6814290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182A93-965C-04B3-CCB5-C8C4CDEDF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noProof="0" smtClean="0"/>
              <a:pPr/>
              <a:t>40</a:t>
            </a:fld>
            <a:endParaRPr lang="en-US" noProof="0" dirty="0"/>
          </a:p>
        </p:txBody>
      </p:sp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31044C3E-6447-59F7-5069-580BE45B87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4234"/>
            <a:ext cx="12192000" cy="5037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95384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3BD8413-C238-49D7-A4E1-E8FEF1811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What is the costs?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B24BF10-2B55-43AB-9F77-F1A141038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6524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5D265A2-083C-4FA1-B90D-7D78AC3C4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noProof="0" smtClean="0"/>
              <a:pPr/>
              <a:t>42</a:t>
            </a:fld>
            <a:endParaRPr lang="en-US" noProof="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60F2B77-B75A-46E9-BE52-C62F2E09191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7545" y="1155196"/>
            <a:ext cx="3867727" cy="5159879"/>
          </a:xfrm>
        </p:spPr>
        <p:txBody>
          <a:bodyPr/>
          <a:lstStyle/>
          <a:p>
            <a:r>
              <a:rPr lang="en-GB" dirty="0"/>
              <a:t>Immigration Health Surcharge Fee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    Up to the first eight (8) months</a:t>
            </a:r>
          </a:p>
          <a:p>
            <a:pPr marL="0" indent="0">
              <a:buNone/>
            </a:pPr>
            <a:r>
              <a:rPr lang="en-GB" dirty="0"/>
              <a:t>                    £776.00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 Over 8 months it is £1164.00 per year</a:t>
            </a:r>
          </a:p>
          <a:p>
            <a:pPr marL="0" indent="0">
              <a:buNone/>
            </a:pPr>
            <a:r>
              <a:rPr lang="en-GB" dirty="0"/>
              <a:t>1 year course = £1164.00</a:t>
            </a:r>
          </a:p>
          <a:p>
            <a:pPr marL="0" indent="0">
              <a:buNone/>
            </a:pPr>
            <a:r>
              <a:rPr lang="en-GB" dirty="0"/>
              <a:t>2 year course = £1,940.00</a:t>
            </a:r>
          </a:p>
          <a:p>
            <a:pPr marL="0" indent="0">
              <a:buNone/>
            </a:pPr>
            <a:r>
              <a:rPr lang="en-GB" dirty="0"/>
              <a:t>3 year course = £2,716.00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    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7" name="Picture Placeholder 24" descr="Arrow Down with solid fill">
            <a:extLst>
              <a:ext uri="{FF2B5EF4-FFF2-40B4-BE49-F238E27FC236}">
                <a16:creationId xmlns:a16="http://schemas.microsoft.com/office/drawing/2014/main" id="{B4653D97-F478-4CE4-9481-A691C99F2C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414630" y="1525215"/>
            <a:ext cx="1259505" cy="677657"/>
          </a:xfrm>
          <a:prstGeom prst="rect">
            <a:avLst/>
          </a:prstGeom>
        </p:spPr>
      </p:pic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3F47339F-03B4-4D07-A344-8C8020634396}"/>
              </a:ext>
            </a:extLst>
          </p:cNvPr>
          <p:cNvSpPr txBox="1">
            <a:spLocks/>
          </p:cNvSpPr>
          <p:nvPr/>
        </p:nvSpPr>
        <p:spPr>
          <a:xfrm>
            <a:off x="6795342" y="1155196"/>
            <a:ext cx="3867727" cy="51598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Visa fee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  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    £490.00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   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pic>
        <p:nvPicPr>
          <p:cNvPr id="9" name="Picture Placeholder 24" descr="Arrow Down with solid fill">
            <a:extLst>
              <a:ext uri="{FF2B5EF4-FFF2-40B4-BE49-F238E27FC236}">
                <a16:creationId xmlns:a16="http://schemas.microsoft.com/office/drawing/2014/main" id="{D94FA3AF-C070-494C-97A0-7D3464F7D1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795342" y="1525215"/>
            <a:ext cx="1259505" cy="677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65640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0000FC-9858-9D8A-539D-A18CB229A1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5FD723-AD2B-DC64-8BBC-E9D5833344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16EA40-56AE-95AD-5467-D7EE94C28B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DA4D41-33D4-2D75-78D3-400FDD188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noProof="0" smtClean="0"/>
              <a:pPr/>
              <a:t>43</a:t>
            </a:fld>
            <a:endParaRPr lang="en-US" noProof="0" dirty="0"/>
          </a:p>
        </p:txBody>
      </p:sp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B4AF0E41-D582-E391-7DC5-E213A223AC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4234"/>
            <a:ext cx="12192000" cy="5037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24167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BA4B7C-F058-6A63-317C-2F301D75C9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87399D-E6AA-A04F-4879-CACA465EC5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272396"/>
            <a:ext cx="10515600" cy="1133475"/>
          </a:xfrm>
        </p:spPr>
        <p:txBody>
          <a:bodyPr/>
          <a:lstStyle/>
          <a:p>
            <a:r>
              <a:rPr lang="en-GB" dirty="0"/>
              <a:t>Evidence to upload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F4E6C2-0B93-389C-72EB-A3894AA559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2570882"/>
            <a:ext cx="10515600" cy="3631510"/>
          </a:xfrm>
        </p:spPr>
        <p:txBody>
          <a:bodyPr/>
          <a:lstStyle/>
          <a:p>
            <a:r>
              <a:rPr lang="en-GB" dirty="0"/>
              <a:t>Birth certificate with a certified English translation</a:t>
            </a:r>
          </a:p>
          <a:p>
            <a:endParaRPr lang="en-GB" dirty="0"/>
          </a:p>
          <a:p>
            <a:r>
              <a:rPr lang="en-GB" dirty="0"/>
              <a:t>Signed parental consent letter – the school shall provide you </a:t>
            </a:r>
          </a:p>
          <a:p>
            <a:r>
              <a:rPr lang="en-GB" dirty="0"/>
              <a:t>with the letter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C77251-7299-E2DF-1D94-4DA6CC430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noProof="0" smtClean="0"/>
              <a:pPr/>
              <a:t>44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0431634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3BD8413-C238-49D7-A4E1-E8FEF1811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Possible issues you may come across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B24BF10-2B55-43AB-9F77-F1A141038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smtClean="0"/>
              <a:pPr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516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E9800F6-D571-48C4-8466-12AA1ADB6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F2BC084-E6DB-4DE7-B309-042A85EBA70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UK Immigration ID Check App</a:t>
            </a:r>
          </a:p>
          <a:p>
            <a:pPr lvl="1"/>
            <a:r>
              <a:rPr lang="en-US" dirty="0"/>
              <a:t>Multiple attempts to scan biometric chip</a:t>
            </a:r>
          </a:p>
          <a:p>
            <a:pPr lvl="1"/>
            <a:r>
              <a:rPr lang="en-US" dirty="0"/>
              <a:t>Logs out after a certain amount – wait 24 hours</a:t>
            </a:r>
          </a:p>
          <a:p>
            <a:pPr lvl="1"/>
            <a:r>
              <a:rPr lang="en-US" dirty="0"/>
              <a:t>Make sure the phone touch the cover of the passport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7529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E9800F6-D571-48C4-8466-12AA1ADB6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smtClean="0"/>
              <a:pPr/>
              <a:t>47</a:t>
            </a:fld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F2BC084-E6DB-4DE7-B309-042A85EBA70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4500" y="1589809"/>
            <a:ext cx="6330373" cy="2618509"/>
          </a:xfrm>
        </p:spPr>
        <p:txBody>
          <a:bodyPr/>
          <a:lstStyle/>
          <a:p>
            <a:r>
              <a:rPr lang="en-US" dirty="0"/>
              <a:t>Payments – IHS</a:t>
            </a:r>
          </a:p>
          <a:p>
            <a:pPr lvl="1"/>
            <a:r>
              <a:rPr lang="en-US" dirty="0"/>
              <a:t>Do not accept all credit cards</a:t>
            </a:r>
          </a:p>
          <a:p>
            <a:pPr lvl="1"/>
            <a:r>
              <a:rPr lang="en-US" dirty="0"/>
              <a:t>After the 5</a:t>
            </a:r>
            <a:r>
              <a:rPr lang="en-US" baseline="30000" dirty="0"/>
              <a:t>th</a:t>
            </a:r>
            <a:r>
              <a:rPr lang="en-US" dirty="0"/>
              <a:t> attempt – blocks application</a:t>
            </a:r>
          </a:p>
          <a:p>
            <a:pPr lvl="1"/>
            <a:r>
              <a:rPr lang="en-US" dirty="0"/>
              <a:t>Have to start again</a:t>
            </a:r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278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3BD8413-C238-49D7-A4E1-E8FEF1811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What is next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B24BF10-2B55-43AB-9F77-F1A141038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smtClean="0"/>
              <a:pPr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0660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E9800F6-D571-48C4-8466-12AA1ADB6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smtClean="0"/>
              <a:pPr/>
              <a:t>49</a:t>
            </a:fld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F2BC084-E6DB-4DE7-B309-042A85EBA70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4500" y="1589809"/>
            <a:ext cx="6330373" cy="2956312"/>
          </a:xfrm>
        </p:spPr>
        <p:txBody>
          <a:bodyPr/>
          <a:lstStyle/>
          <a:p>
            <a:r>
              <a:rPr lang="en-US" dirty="0"/>
              <a:t>Decision time can take up to 3 weeks or longer between June to September</a:t>
            </a:r>
          </a:p>
          <a:p>
            <a:r>
              <a:rPr lang="en-US" dirty="0"/>
              <a:t>Decision Email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220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3BD8413-C238-49D7-A4E1-E8FEF1811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Who do not need a Child Student Visa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B24BF10-2B55-43AB-9F77-F1A141038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3029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FBA5163-9FBC-725F-AFC6-D031F27D9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noProof="0" smtClean="0"/>
              <a:pPr/>
              <a:t>50</a:t>
            </a:fld>
            <a:endParaRPr lang="en-US" noProof="0" dirty="0"/>
          </a:p>
        </p:txBody>
      </p:sp>
      <p:pic>
        <p:nvPicPr>
          <p:cNvPr id="6" name="Picture 5" descr="A close-up of a application&#10;&#10;Description automatically generated">
            <a:extLst>
              <a:ext uri="{FF2B5EF4-FFF2-40B4-BE49-F238E27FC236}">
                <a16:creationId xmlns:a16="http://schemas.microsoft.com/office/drawing/2014/main" id="{CE70E5EC-E4BC-34E0-1DE9-29FBD5275F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7964" y="1287594"/>
            <a:ext cx="8436071" cy="4282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22007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F33EEA-032C-9B14-F5B4-A01C048ECD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4846D59-5D59-4514-DC07-0C5145D63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noProof="0" smtClean="0"/>
              <a:pPr/>
              <a:t>51</a:t>
            </a:fld>
            <a:endParaRPr lang="en-US" noProof="0" dirty="0"/>
          </a:p>
        </p:txBody>
      </p:sp>
      <p:pic>
        <p:nvPicPr>
          <p:cNvPr id="4" name="Picture 3" descr="A close-up of a document&#10;&#10;Description automatically generated">
            <a:extLst>
              <a:ext uri="{FF2B5EF4-FFF2-40B4-BE49-F238E27FC236}">
                <a16:creationId xmlns:a16="http://schemas.microsoft.com/office/drawing/2014/main" id="{14FF844C-A4C2-2549-1588-1647340AB8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5102" y="1333318"/>
            <a:ext cx="8481795" cy="4191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32897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E9800F6-D571-48C4-8466-12AA1ADB6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smtClean="0"/>
              <a:pPr/>
              <a:t>52</a:t>
            </a:fld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F2BC084-E6DB-4DE7-B309-042A85EBA70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4500" y="1589809"/>
            <a:ext cx="6330373" cy="2618509"/>
          </a:xfrm>
        </p:spPr>
        <p:txBody>
          <a:bodyPr/>
          <a:lstStyle/>
          <a:p>
            <a:r>
              <a:rPr lang="en-US" dirty="0"/>
              <a:t>Not sending out decision email – another way to check is to try to log into:  </a:t>
            </a:r>
            <a:r>
              <a:rPr lang="en-US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https://www.gov.uk/view-prove-immigration-status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You will need your child’s passport and/or date of birth</a:t>
            </a:r>
          </a:p>
          <a:p>
            <a:pPr lvl="1"/>
            <a:r>
              <a:rPr lang="en-US" dirty="0"/>
              <a:t>If you are able to log into the above link, it means the visa was approved and you will be able to generate a share code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6432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707668-3DCA-4C20-605A-65C4A2C335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5448EBF-77DD-BB1F-476B-3BD36985C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noProof="0" smtClean="0"/>
              <a:pPr/>
              <a:t>53</a:t>
            </a:fld>
            <a:endParaRPr lang="en-US" noProof="0" dirty="0"/>
          </a:p>
        </p:txBody>
      </p:sp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99210DA0-C905-3BB8-A806-772E1B77E1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54" y="315960"/>
            <a:ext cx="8664691" cy="622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00238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00B2B7-5258-5DB8-DE51-9D10D72FDE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D8E84D6-CFF9-2E11-4680-5E7EABBBF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smtClean="0"/>
              <a:pPr/>
              <a:t>54</a:t>
            </a:fld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5DF8C51-0ACB-860A-8E1C-7BB7EAE034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4500" y="1589809"/>
            <a:ext cx="6330373" cy="2956312"/>
          </a:xfrm>
        </p:spPr>
        <p:txBody>
          <a:bodyPr/>
          <a:lstStyle/>
          <a:p>
            <a:r>
              <a:rPr lang="en-US" dirty="0"/>
              <a:t>Do not book flights</a:t>
            </a:r>
          </a:p>
          <a:p>
            <a:r>
              <a:rPr lang="en-US" dirty="0"/>
              <a:t>Do not enter as a visitor if you intend to study</a:t>
            </a:r>
          </a:p>
          <a:p>
            <a:r>
              <a:rPr lang="en-US" dirty="0"/>
              <a:t>Plenty of time to apply for a visa</a:t>
            </a:r>
          </a:p>
          <a:p>
            <a:r>
              <a:rPr lang="en-US" dirty="0"/>
              <a:t>Duration of stay - extend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79291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01323FB-427E-4A8D-B473-AB0657D8D2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we can help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4398C1C-6656-4A73-A680-62A81CDC2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smtClean="0"/>
              <a:pPr/>
              <a:t>55</a:t>
            </a:fld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3A7BC4-6B43-0E70-B00E-BE009562BE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4499" y="1625385"/>
            <a:ext cx="6982844" cy="4206072"/>
          </a:xfrm>
        </p:spPr>
        <p:txBody>
          <a:bodyPr/>
          <a:lstStyle/>
          <a:p>
            <a:r>
              <a:rPr lang="en-GB" dirty="0"/>
              <a:t>We provide a full end-to-end visa application service. We shall send you a step-by-step guide on how to complete the ID verification step and guide you through the process, if need be. </a:t>
            </a:r>
          </a:p>
          <a:p>
            <a:r>
              <a:rPr lang="en-GB" dirty="0"/>
              <a:t>We shall complete the rest of the form and advise on the payment section and upload the necessary evidence.</a:t>
            </a:r>
          </a:p>
          <a:p>
            <a:r>
              <a:rPr lang="en-GB" dirty="0"/>
              <a:t>We will answer all your questions throughout the process – there is no limit</a:t>
            </a:r>
          </a:p>
          <a:p>
            <a:r>
              <a:rPr lang="en-GB" dirty="0"/>
              <a:t>As the named immigration advisers on file, we can communicate with the UKVI on your behalf</a:t>
            </a:r>
          </a:p>
          <a:p>
            <a:r>
              <a:rPr lang="en-GB" dirty="0"/>
              <a:t>We have a direct email to assist with Immigration Health Surcharge refunds</a:t>
            </a:r>
          </a:p>
          <a:p>
            <a:endParaRPr lang="en-GB" dirty="0"/>
          </a:p>
          <a:p>
            <a:r>
              <a:rPr lang="en-GB" dirty="0"/>
              <a:t>Our fee is £400</a:t>
            </a:r>
          </a:p>
        </p:txBody>
      </p:sp>
    </p:spTree>
    <p:extLst>
      <p:ext uri="{BB962C8B-B14F-4D97-AF65-F5344CB8AC3E}">
        <p14:creationId xmlns:p14="http://schemas.microsoft.com/office/powerpoint/2010/main" val="3322300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2BE5BF-9922-45FB-8F3F-4446D40A051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Contact Details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9771863"/>
      </p:ext>
    </p:extLst>
  </p:cSld>
  <p:clrMapOvr>
    <a:masterClrMapping/>
  </p:clrMapOvr>
  <p:transition spd="slow">
    <p:wipe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E9800F6-D571-48C4-8466-12AA1ADB6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smtClean="0"/>
              <a:pPr/>
              <a:t>57</a:t>
            </a:fld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F2BC084-E6DB-4DE7-B309-042A85EBA70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7248" y="1582253"/>
            <a:ext cx="6718300" cy="4577007"/>
          </a:xfrm>
        </p:spPr>
        <p:txBody>
          <a:bodyPr/>
          <a:lstStyle/>
          <a:p>
            <a:r>
              <a:rPr lang="en-US" dirty="0"/>
              <a:t>Email:  </a:t>
            </a:r>
            <a:r>
              <a:rPr lang="en-US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michelle@holmespartners.co.uk</a:t>
            </a:r>
            <a:endParaRPr lang="en-US" dirty="0"/>
          </a:p>
          <a:p>
            <a:r>
              <a:rPr lang="en-US" dirty="0"/>
              <a:t>Telephone: +44113 524 6995</a:t>
            </a:r>
          </a:p>
          <a:p>
            <a:r>
              <a:rPr lang="en-US" dirty="0"/>
              <a:t>Mobile: +447726671774</a:t>
            </a:r>
          </a:p>
          <a:p>
            <a:r>
              <a:rPr lang="en-US" dirty="0"/>
              <a:t>Website: www.holmes-partners.co.uk</a:t>
            </a:r>
          </a:p>
          <a:p>
            <a:r>
              <a:rPr lang="en-GB" b="0" i="0" dirty="0">
                <a:effectLst/>
                <a:latin typeface="garamond, times new roman, serif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https://www.linkedin.com/in/michelle-holmes-22969053/</a:t>
            </a:r>
            <a:endParaRPr lang="en-GB" b="0" i="0" dirty="0">
              <a:effectLst/>
              <a:latin typeface="garamond, times new roman, serif"/>
            </a:endParaRPr>
          </a:p>
          <a:p>
            <a:pPr marL="0" indent="0">
              <a:buNone/>
            </a:pPr>
            <a:endParaRPr lang="en-GB" b="0" i="0" dirty="0">
              <a:effectLst/>
              <a:latin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4" name="Picture 3" descr="Diagram&#10;&#10;Description automatically generated with low confidence">
            <a:extLst>
              <a:ext uri="{FF2B5EF4-FFF2-40B4-BE49-F238E27FC236}">
                <a16:creationId xmlns:a16="http://schemas.microsoft.com/office/drawing/2014/main" id="{1AABAB6D-A6E9-7A2A-7472-41462CCB3D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0114" y="3422340"/>
            <a:ext cx="3528204" cy="2495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926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F57BEB0-5C02-43C3-2EC9-4EC1E2AEB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Other points to consider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0FF1A5-F983-4AB2-254F-B363BC860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noProof="0" smtClean="0"/>
              <a:pPr/>
              <a:t>58</a:t>
            </a:fld>
            <a:endParaRPr lang="en-US" noProof="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73FBFBD-BA76-B8D7-637B-DE670CF1A29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Financial evidence</a:t>
            </a:r>
          </a:p>
          <a:p>
            <a:r>
              <a:rPr lang="en-GB" dirty="0"/>
              <a:t>New passport </a:t>
            </a:r>
          </a:p>
          <a:p>
            <a:r>
              <a:rPr lang="en-GB" dirty="0"/>
              <a:t>ID checks can be completed in the UK for renewal/Extension visas</a:t>
            </a:r>
          </a:p>
          <a:p>
            <a:r>
              <a:rPr lang="en-GB" dirty="0"/>
              <a:t>Always check the spam folder</a:t>
            </a:r>
          </a:p>
        </p:txBody>
      </p:sp>
    </p:spTree>
    <p:extLst>
      <p:ext uri="{BB962C8B-B14F-4D97-AF65-F5344CB8AC3E}">
        <p14:creationId xmlns:p14="http://schemas.microsoft.com/office/powerpoint/2010/main" val="21985635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875C19A-1AAE-476A-A316-A2CF92D76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 do not need to apply for a Child Student Visa if: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E9800F6-D571-48C4-8466-12AA1ADB6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F2BC084-E6DB-4DE7-B309-042A85EBA70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Age 18+ (Student Visa)</a:t>
            </a:r>
          </a:p>
          <a:p>
            <a:r>
              <a:rPr lang="en-US" dirty="0"/>
              <a:t>Course is less than 6 months (One or Two Terms) -  Visitor status</a:t>
            </a:r>
          </a:p>
          <a:p>
            <a:pPr lvl="1"/>
            <a:r>
              <a:rPr lang="en-US" dirty="0"/>
              <a:t>Signed Parental Consent Letter by both biological parents</a:t>
            </a:r>
          </a:p>
          <a:p>
            <a:pPr lvl="2"/>
            <a:r>
              <a:rPr lang="en-US" dirty="0"/>
              <a:t>Evidence of sole custody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Copy of return flight details</a:t>
            </a:r>
          </a:p>
          <a:p>
            <a:pPr lvl="1"/>
            <a:r>
              <a:rPr lang="en-US" dirty="0"/>
              <a:t>E-gates</a:t>
            </a:r>
          </a:p>
          <a:p>
            <a:pPr lvl="1"/>
            <a:r>
              <a:rPr lang="en-US" dirty="0"/>
              <a:t>Invitation letter from school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BUT, if the term is longer than 180 in total = Visa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4150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3BD8413-C238-49D7-A4E1-E8FEF1811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What is the application process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B24BF10-2B55-43AB-9F77-F1A141038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5027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E9800F6-D571-48C4-8466-12AA1ADB6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6" name="Picture 5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27D10279-CEE9-C956-1AE1-522CDEA713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4750" y="1047750"/>
            <a:ext cx="47625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536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444500-BD65-33F5-B874-3AF8B1D58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noProof="0" smtClean="0"/>
              <a:pPr/>
              <a:t>9</a:t>
            </a:fld>
            <a:endParaRPr lang="en-US" noProof="0" dirty="0"/>
          </a:p>
        </p:txBody>
      </p:sp>
      <p:pic>
        <p:nvPicPr>
          <p:cNvPr id="6" name="Picture 5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AAEEBA39-DFB6-C11A-E644-F6F3FBA391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9371"/>
            <a:ext cx="12192000" cy="5119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0142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ee6d6777-60e6-4691-9959-920807f7843c" xsi:nil="true"/>
    <TaxCatchAll xmlns="e6348540-b361-47a0-8bf2-4c15ab233b5c" xsi:nil="true"/>
    <lcf76f155ced4ddcb4097134ff3c332f xmlns="ee6d6777-60e6-4691-9959-920807f7843c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195DC99CBC751438289EE7036D5EC71" ma:contentTypeVersion="18" ma:contentTypeDescription="Ein neues Dokument erstellen." ma:contentTypeScope="" ma:versionID="f93829997bcca1eaaed522577b523404">
  <xsd:schema xmlns:xsd="http://www.w3.org/2001/XMLSchema" xmlns:xs="http://www.w3.org/2001/XMLSchema" xmlns:p="http://schemas.microsoft.com/office/2006/metadata/properties" xmlns:ns2="ee6d6777-60e6-4691-9959-920807f7843c" xmlns:ns3="e6348540-b361-47a0-8bf2-4c15ab233b5c" targetNamespace="http://schemas.microsoft.com/office/2006/metadata/properties" ma:root="true" ma:fieldsID="49b096f2171f9f26764f85ffcada80e2" ns2:_="" ns3:_="">
    <xsd:import namespace="ee6d6777-60e6-4691-9959-920807f7843c"/>
    <xsd:import namespace="e6348540-b361-47a0-8bf2-4c15ab233b5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6d6777-60e6-4691-9959-920807f7843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ildmarkierungen" ma:readOnly="false" ma:fieldId="{5cf76f15-5ced-4ddc-b409-7134ff3c332f}" ma:taxonomyMulti="true" ma:sspId="eea3c0ce-ef2f-47d6-92ed-5cada14a8f6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348540-b361-47a0-8bf2-4c15ab233b5c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f186285d-14f0-4b8d-8851-66bd9a174bd3}" ma:internalName="TaxCatchAll" ma:showField="CatchAllData" ma:web="e6348540-b361-47a0-8bf2-4c15ab233b5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5757914-1161-4661-9696-421FD6935CDD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5B26E0C9-B2AA-42E6-97B6-E1B7D9EAF12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70E4229-5C10-40BC-856B-F915B8520434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1504</TotalTime>
  <Words>723</Words>
  <Application>Microsoft Office PowerPoint</Application>
  <PresentationFormat>Widescreen</PresentationFormat>
  <Paragraphs>181</Paragraphs>
  <Slides>58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4" baseType="lpstr">
      <vt:lpstr>Arial</vt:lpstr>
      <vt:lpstr>Calibri</vt:lpstr>
      <vt:lpstr>Calibri Light</vt:lpstr>
      <vt:lpstr>garamond, times new roman, serif</vt:lpstr>
      <vt:lpstr>Trade Gothic LT Pro</vt:lpstr>
      <vt:lpstr>Office Theme</vt:lpstr>
      <vt:lpstr> UK Child Student &amp; Student Route</vt:lpstr>
      <vt:lpstr>Agenda</vt:lpstr>
      <vt:lpstr>Who needs a Child Student Visa</vt:lpstr>
      <vt:lpstr>You will need to apply for a Child Student Visa if: </vt:lpstr>
      <vt:lpstr>Who do not need a Child Student Visa</vt:lpstr>
      <vt:lpstr>You do not need to apply for a Child Student Visa if: </vt:lpstr>
      <vt:lpstr>What is the application process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iPhone QR </vt:lpstr>
      <vt:lpstr>Android QR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Guardianship &amp; Travel details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is the costs?</vt:lpstr>
      <vt:lpstr>PowerPoint Presentation</vt:lpstr>
      <vt:lpstr>PowerPoint Presentation</vt:lpstr>
      <vt:lpstr>Evidence to upload</vt:lpstr>
      <vt:lpstr>Possible issues you may come across</vt:lpstr>
      <vt:lpstr>PowerPoint Presentation</vt:lpstr>
      <vt:lpstr>PowerPoint Presentation</vt:lpstr>
      <vt:lpstr>What is next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we can help</vt:lpstr>
      <vt:lpstr>Contact Details</vt:lpstr>
      <vt:lpstr>PowerPoint Presentation</vt:lpstr>
      <vt:lpstr>Other points to consider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UK Child Student &amp; Student Route</dc:title>
  <dc:creator>Michelle Holmes</dc:creator>
  <cp:lastModifiedBy>Michelle Holmes</cp:lastModifiedBy>
  <cp:revision>58</cp:revision>
  <dcterms:created xsi:type="dcterms:W3CDTF">2021-06-25T14:12:19Z</dcterms:created>
  <dcterms:modified xsi:type="dcterms:W3CDTF">2024-03-06T14:46:02Z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